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4"/>
  </p:notesMasterIdLst>
  <p:handoutMasterIdLst>
    <p:handoutMasterId r:id="rId25"/>
  </p:handoutMasterIdLst>
  <p:sldIdLst>
    <p:sldId id="256" r:id="rId6"/>
    <p:sldId id="5527" r:id="rId7"/>
    <p:sldId id="1939" r:id="rId8"/>
    <p:sldId id="5538" r:id="rId9"/>
    <p:sldId id="5544" r:id="rId10"/>
    <p:sldId id="5530" r:id="rId11"/>
    <p:sldId id="1391" r:id="rId12"/>
    <p:sldId id="1410" r:id="rId13"/>
    <p:sldId id="5545" r:id="rId14"/>
    <p:sldId id="1442" r:id="rId15"/>
    <p:sldId id="1418" r:id="rId16"/>
    <p:sldId id="5528" r:id="rId17"/>
    <p:sldId id="258" r:id="rId18"/>
    <p:sldId id="1445" r:id="rId19"/>
    <p:sldId id="925" r:id="rId20"/>
    <p:sldId id="5542" r:id="rId21"/>
    <p:sldId id="5543" r:id="rId22"/>
    <p:sldId id="928" r:id="rId23"/>
  </p:sldIdLst>
  <p:sldSz cx="12192000" cy="6858000"/>
  <p:notesSz cx="6797675" cy="9926638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4755084-B889-4915-A5A6-921C728A7AE2}">
          <p14:sldIdLst>
            <p14:sldId id="256"/>
            <p14:sldId id="5527"/>
          </p14:sldIdLst>
        </p14:section>
        <p14:section name="Main Introduction" id="{A5AEA8D7-4C84-4607-81B0-2981ABC4704A}">
          <p14:sldIdLst>
            <p14:sldId id="1939"/>
            <p14:sldId id="5538"/>
            <p14:sldId id="5544"/>
            <p14:sldId id="5530"/>
            <p14:sldId id="1391"/>
            <p14:sldId id="1410"/>
            <p14:sldId id="5545"/>
            <p14:sldId id="1442"/>
            <p14:sldId id="1418"/>
            <p14:sldId id="5528"/>
          </p14:sldIdLst>
        </p14:section>
        <p14:section name="EnergyAI Setup" id="{E470F7F6-6DFB-4BEE-85B1-D291641B92CA}">
          <p14:sldIdLst>
            <p14:sldId id="258"/>
            <p14:sldId id="1445"/>
            <p14:sldId id="925"/>
            <p14:sldId id="5542"/>
            <p14:sldId id="5543"/>
            <p14:sldId id="928"/>
          </p14:sldIdLst>
        </p14:section>
        <p14:section name="Notebook Examples" id="{316BA2BF-8DEC-4DB5-A56D-A82D75F916B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C7DB9B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895EF0-9FBA-4D4A-90E2-4D5EA0040965}" v="2" dt="2022-03-11T14:34:25.694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9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oh, Matthias (SE GP G QPI P)" userId="99494288-5ce4-4766-a240-287ba2f562d7" providerId="ADAL" clId="{C0895EF0-9FBA-4D4A-90E2-4D5EA0040965}"/>
    <pc:docChg chg="undo custSel delSld modSld sldOrd modSection">
      <pc:chgData name="Groh, Matthias (SE GP G QPI P)" userId="99494288-5ce4-4766-a240-287ba2f562d7" providerId="ADAL" clId="{C0895EF0-9FBA-4D4A-90E2-4D5EA0040965}" dt="2022-03-11T14:49:06.712" v="415" actId="207"/>
      <pc:docMkLst>
        <pc:docMk/>
      </pc:docMkLst>
      <pc:sldChg chg="modSp mod">
        <pc:chgData name="Groh, Matthias (SE GP G QPI P)" userId="99494288-5ce4-4766-a240-287ba2f562d7" providerId="ADAL" clId="{C0895EF0-9FBA-4D4A-90E2-4D5EA0040965}" dt="2022-03-11T14:32:25.991" v="0" actId="20577"/>
        <pc:sldMkLst>
          <pc:docMk/>
          <pc:sldMk cId="2700276212" sldId="256"/>
        </pc:sldMkLst>
        <pc:spChg chg="mod">
          <ac:chgData name="Groh, Matthias (SE GP G QPI P)" userId="99494288-5ce4-4766-a240-287ba2f562d7" providerId="ADAL" clId="{C0895EF0-9FBA-4D4A-90E2-4D5EA0040965}" dt="2022-03-11T14:32:25.991" v="0" actId="20577"/>
          <ac:spMkLst>
            <pc:docMk/>
            <pc:sldMk cId="2700276212" sldId="256"/>
            <ac:spMk id="5" creationId="{75C10A5A-A3FB-41E8-BF5A-C06EBABD4EB4}"/>
          </ac:spMkLst>
        </pc:spChg>
      </pc:sldChg>
      <pc:sldChg chg="modSp mod">
        <pc:chgData name="Groh, Matthias (SE GP G QPI P)" userId="99494288-5ce4-4766-a240-287ba2f562d7" providerId="ADAL" clId="{C0895EF0-9FBA-4D4A-90E2-4D5EA0040965}" dt="2022-03-11T14:45:53.268" v="367" actId="5793"/>
        <pc:sldMkLst>
          <pc:docMk/>
          <pc:sldMk cId="2996810356" sldId="258"/>
        </pc:sldMkLst>
        <pc:spChg chg="mod">
          <ac:chgData name="Groh, Matthias (SE GP G QPI P)" userId="99494288-5ce4-4766-a240-287ba2f562d7" providerId="ADAL" clId="{C0895EF0-9FBA-4D4A-90E2-4D5EA0040965}" dt="2022-03-11T14:45:53.268" v="367" actId="5793"/>
          <ac:spMkLst>
            <pc:docMk/>
            <pc:sldMk cId="2996810356" sldId="258"/>
            <ac:spMk id="2" creationId="{79A16D7E-7C00-42EF-B608-3DC55787BD74}"/>
          </ac:spMkLst>
        </pc:spChg>
      </pc:sldChg>
      <pc:sldChg chg="modSp mod ord">
        <pc:chgData name="Groh, Matthias (SE GP G QPI P)" userId="99494288-5ce4-4766-a240-287ba2f562d7" providerId="ADAL" clId="{C0895EF0-9FBA-4D4A-90E2-4D5EA0040965}" dt="2022-03-11T14:47:37.557" v="414" actId="113"/>
        <pc:sldMkLst>
          <pc:docMk/>
          <pc:sldMk cId="3539552514" sldId="925"/>
        </pc:sldMkLst>
        <pc:spChg chg="mod">
          <ac:chgData name="Groh, Matthias (SE GP G QPI P)" userId="99494288-5ce4-4766-a240-287ba2f562d7" providerId="ADAL" clId="{C0895EF0-9FBA-4D4A-90E2-4D5EA0040965}" dt="2022-03-11T14:42:41.705" v="245"/>
          <ac:spMkLst>
            <pc:docMk/>
            <pc:sldMk cId="3539552514" sldId="925"/>
            <ac:spMk id="8" creationId="{00000000-0000-0000-0000-000000000000}"/>
          </ac:spMkLst>
        </pc:spChg>
        <pc:spChg chg="mod">
          <ac:chgData name="Groh, Matthias (SE GP G QPI P)" userId="99494288-5ce4-4766-a240-287ba2f562d7" providerId="ADAL" clId="{C0895EF0-9FBA-4D4A-90E2-4D5EA0040965}" dt="2022-03-11T14:47:37.557" v="414" actId="113"/>
          <ac:spMkLst>
            <pc:docMk/>
            <pc:sldMk cId="3539552514" sldId="925"/>
            <ac:spMk id="114690" creationId="{00000000-0000-0000-0000-000000000000}"/>
          </ac:spMkLst>
        </pc:spChg>
      </pc:sldChg>
      <pc:sldChg chg="del">
        <pc:chgData name="Groh, Matthias (SE GP G QPI P)" userId="99494288-5ce4-4766-a240-287ba2f562d7" providerId="ADAL" clId="{C0895EF0-9FBA-4D4A-90E2-4D5EA0040965}" dt="2022-03-11T14:39:40.719" v="133" actId="47"/>
        <pc:sldMkLst>
          <pc:docMk/>
          <pc:sldMk cId="1133391917" sldId="937"/>
        </pc:sldMkLst>
      </pc:sldChg>
      <pc:sldChg chg="delSp mod">
        <pc:chgData name="Groh, Matthias (SE GP G QPI P)" userId="99494288-5ce4-4766-a240-287ba2f562d7" providerId="ADAL" clId="{C0895EF0-9FBA-4D4A-90E2-4D5EA0040965}" dt="2022-03-11T14:39:48.043" v="135" actId="478"/>
        <pc:sldMkLst>
          <pc:docMk/>
          <pc:sldMk cId="262552978" sldId="1418"/>
        </pc:sldMkLst>
        <pc:spChg chg="del">
          <ac:chgData name="Groh, Matthias (SE GP G QPI P)" userId="99494288-5ce4-4766-a240-287ba2f562d7" providerId="ADAL" clId="{C0895EF0-9FBA-4D4A-90E2-4D5EA0040965}" dt="2022-03-11T14:39:48.043" v="135" actId="478"/>
          <ac:spMkLst>
            <pc:docMk/>
            <pc:sldMk cId="262552978" sldId="1418"/>
            <ac:spMk id="6" creationId="{280BDF95-9CA6-4898-A4DC-9379E774D0EB}"/>
          </ac:spMkLst>
        </pc:spChg>
      </pc:sldChg>
      <pc:sldChg chg="delSp mod">
        <pc:chgData name="Groh, Matthias (SE GP G QPI P)" userId="99494288-5ce4-4766-a240-287ba2f562d7" providerId="ADAL" clId="{C0895EF0-9FBA-4D4A-90E2-4D5EA0040965}" dt="2022-03-11T14:39:43.325" v="134" actId="478"/>
        <pc:sldMkLst>
          <pc:docMk/>
          <pc:sldMk cId="823125269" sldId="1442"/>
        </pc:sldMkLst>
        <pc:spChg chg="del">
          <ac:chgData name="Groh, Matthias (SE GP G QPI P)" userId="99494288-5ce4-4766-a240-287ba2f562d7" providerId="ADAL" clId="{C0895EF0-9FBA-4D4A-90E2-4D5EA0040965}" dt="2022-03-11T14:39:43.325" v="134" actId="478"/>
          <ac:spMkLst>
            <pc:docMk/>
            <pc:sldMk cId="823125269" sldId="1442"/>
            <ac:spMk id="5" creationId="{029AD0CA-1532-4230-9270-F36A20C8BBA0}"/>
          </ac:spMkLst>
        </pc:spChg>
      </pc:sldChg>
      <pc:sldChg chg="delSp modSp mod ord">
        <pc:chgData name="Groh, Matthias (SE GP G QPI P)" userId="99494288-5ce4-4766-a240-287ba2f562d7" providerId="ADAL" clId="{C0895EF0-9FBA-4D4A-90E2-4D5EA0040965}" dt="2022-03-11T14:46:15.513" v="370" actId="14100"/>
        <pc:sldMkLst>
          <pc:docMk/>
          <pc:sldMk cId="384603354" sldId="1445"/>
        </pc:sldMkLst>
        <pc:spChg chg="mod">
          <ac:chgData name="Groh, Matthias (SE GP G QPI P)" userId="99494288-5ce4-4766-a240-287ba2f562d7" providerId="ADAL" clId="{C0895EF0-9FBA-4D4A-90E2-4D5EA0040965}" dt="2022-03-11T14:46:15.513" v="370" actId="14100"/>
          <ac:spMkLst>
            <pc:docMk/>
            <pc:sldMk cId="384603354" sldId="1445"/>
            <ac:spMk id="5" creationId="{2EB552F1-624C-47F8-9EA8-EEAB77898502}"/>
          </ac:spMkLst>
        </pc:spChg>
        <pc:spChg chg="del mod">
          <ac:chgData name="Groh, Matthias (SE GP G QPI P)" userId="99494288-5ce4-4766-a240-287ba2f562d7" providerId="ADAL" clId="{C0895EF0-9FBA-4D4A-90E2-4D5EA0040965}" dt="2022-03-11T14:41:55.198" v="162" actId="478"/>
          <ac:spMkLst>
            <pc:docMk/>
            <pc:sldMk cId="384603354" sldId="1445"/>
            <ac:spMk id="11" creationId="{D15219C3-BDF3-467C-B093-B0E17679012F}"/>
          </ac:spMkLst>
        </pc:spChg>
      </pc:sldChg>
      <pc:sldChg chg="del">
        <pc:chgData name="Groh, Matthias (SE GP G QPI P)" userId="99494288-5ce4-4766-a240-287ba2f562d7" providerId="ADAL" clId="{C0895EF0-9FBA-4D4A-90E2-4D5EA0040965}" dt="2022-03-11T14:45:34.032" v="311" actId="47"/>
        <pc:sldMkLst>
          <pc:docMk/>
          <pc:sldMk cId="443035434" sldId="1448"/>
        </pc:sldMkLst>
      </pc:sldChg>
      <pc:sldChg chg="del">
        <pc:chgData name="Groh, Matthias (SE GP G QPI P)" userId="99494288-5ce4-4766-a240-287ba2f562d7" providerId="ADAL" clId="{C0895EF0-9FBA-4D4A-90E2-4D5EA0040965}" dt="2022-03-11T14:32:43.808" v="1" actId="47"/>
        <pc:sldMkLst>
          <pc:docMk/>
          <pc:sldMk cId="1147567193" sldId="1453"/>
        </pc:sldMkLst>
      </pc:sldChg>
      <pc:sldChg chg="del">
        <pc:chgData name="Groh, Matthias (SE GP G QPI P)" userId="99494288-5ce4-4766-a240-287ba2f562d7" providerId="ADAL" clId="{C0895EF0-9FBA-4D4A-90E2-4D5EA0040965}" dt="2022-03-11T14:45:24.229" v="310" actId="47"/>
        <pc:sldMkLst>
          <pc:docMk/>
          <pc:sldMk cId="3537555620" sldId="1464"/>
        </pc:sldMkLst>
      </pc:sldChg>
      <pc:sldChg chg="del">
        <pc:chgData name="Groh, Matthias (SE GP G QPI P)" userId="99494288-5ce4-4766-a240-287ba2f562d7" providerId="ADAL" clId="{C0895EF0-9FBA-4D4A-90E2-4D5EA0040965}" dt="2022-03-11T14:45:34.032" v="311" actId="47"/>
        <pc:sldMkLst>
          <pc:docMk/>
          <pc:sldMk cId="1572829594" sldId="1467"/>
        </pc:sldMkLst>
      </pc:sldChg>
      <pc:sldChg chg="del">
        <pc:chgData name="Groh, Matthias (SE GP G QPI P)" userId="99494288-5ce4-4766-a240-287ba2f562d7" providerId="ADAL" clId="{C0895EF0-9FBA-4D4A-90E2-4D5EA0040965}" dt="2022-03-11T14:36:15.732" v="126" actId="47"/>
        <pc:sldMkLst>
          <pc:docMk/>
          <pc:sldMk cId="164182001" sldId="1468"/>
        </pc:sldMkLst>
      </pc:sldChg>
      <pc:sldChg chg="del">
        <pc:chgData name="Groh, Matthias (SE GP G QPI P)" userId="99494288-5ce4-4766-a240-287ba2f562d7" providerId="ADAL" clId="{C0895EF0-9FBA-4D4A-90E2-4D5EA0040965}" dt="2022-03-11T14:32:49.228" v="2" actId="47"/>
        <pc:sldMkLst>
          <pc:docMk/>
          <pc:sldMk cId="3097396221" sldId="1469"/>
        </pc:sldMkLst>
      </pc:sldChg>
      <pc:sldChg chg="modSp mod">
        <pc:chgData name="Groh, Matthias (SE GP G QPI P)" userId="99494288-5ce4-4766-a240-287ba2f562d7" providerId="ADAL" clId="{C0895EF0-9FBA-4D4A-90E2-4D5EA0040965}" dt="2022-03-11T14:36:56.375" v="127" actId="207"/>
        <pc:sldMkLst>
          <pc:docMk/>
          <pc:sldMk cId="642603943" sldId="1939"/>
        </pc:sldMkLst>
        <pc:spChg chg="mod">
          <ac:chgData name="Groh, Matthias (SE GP G QPI P)" userId="99494288-5ce4-4766-a240-287ba2f562d7" providerId="ADAL" clId="{C0895EF0-9FBA-4D4A-90E2-4D5EA0040965}" dt="2022-03-11T14:36:56.375" v="127" actId="207"/>
          <ac:spMkLst>
            <pc:docMk/>
            <pc:sldMk cId="642603943" sldId="1939"/>
            <ac:spMk id="3" creationId="{24CE9D69-D6B0-4824-A6E4-E95FE89F0A0C}"/>
          </ac:spMkLst>
        </pc:spChg>
      </pc:sldChg>
      <pc:sldChg chg="addSp delSp modSp mod">
        <pc:chgData name="Groh, Matthias (SE GP G QPI P)" userId="99494288-5ce4-4766-a240-287ba2f562d7" providerId="ADAL" clId="{C0895EF0-9FBA-4D4A-90E2-4D5EA0040965}" dt="2022-03-11T14:36:09.449" v="125" actId="20577"/>
        <pc:sldMkLst>
          <pc:docMk/>
          <pc:sldMk cId="776129892" sldId="5527"/>
        </pc:sldMkLst>
        <pc:spChg chg="mod">
          <ac:chgData name="Groh, Matthias (SE GP G QPI P)" userId="99494288-5ce4-4766-a240-287ba2f562d7" providerId="ADAL" clId="{C0895EF0-9FBA-4D4A-90E2-4D5EA0040965}" dt="2022-03-11T14:33:36.872" v="62" actId="6549"/>
          <ac:spMkLst>
            <pc:docMk/>
            <pc:sldMk cId="776129892" sldId="5527"/>
            <ac:spMk id="2" creationId="{FE536143-FFB5-4C5C-8AA9-BB34BFBE6474}"/>
          </ac:spMkLst>
        </pc:spChg>
        <pc:spChg chg="mod topLvl">
          <ac:chgData name="Groh, Matthias (SE GP G QPI P)" userId="99494288-5ce4-4766-a240-287ba2f562d7" providerId="ADAL" clId="{C0895EF0-9FBA-4D4A-90E2-4D5EA0040965}" dt="2022-03-11T14:36:09.449" v="125" actId="20577"/>
          <ac:spMkLst>
            <pc:docMk/>
            <pc:sldMk cId="776129892" sldId="5527"/>
            <ac:spMk id="11" creationId="{DB7C11EB-BAAC-4140-8C89-FC891AA3E844}"/>
          </ac:spMkLst>
        </pc:spChg>
        <pc:spChg chg="mod topLvl">
          <ac:chgData name="Groh, Matthias (SE GP G QPI P)" userId="99494288-5ce4-4766-a240-287ba2f562d7" providerId="ADAL" clId="{C0895EF0-9FBA-4D4A-90E2-4D5EA0040965}" dt="2022-03-11T14:34:25.693" v="70" actId="164"/>
          <ac:spMkLst>
            <pc:docMk/>
            <pc:sldMk cId="776129892" sldId="5527"/>
            <ac:spMk id="15" creationId="{96852413-5167-4D6A-90DB-678BF1242108}"/>
          </ac:spMkLst>
        </pc:spChg>
        <pc:spChg chg="mod">
          <ac:chgData name="Groh, Matthias (SE GP G QPI P)" userId="99494288-5ce4-4766-a240-287ba2f562d7" providerId="ADAL" clId="{C0895EF0-9FBA-4D4A-90E2-4D5EA0040965}" dt="2022-03-11T14:35:28.963" v="102" actId="1035"/>
          <ac:spMkLst>
            <pc:docMk/>
            <pc:sldMk cId="776129892" sldId="5527"/>
            <ac:spMk id="26" creationId="{6A648F65-CDC6-42F4-BB61-7F60F7A2FFD6}"/>
          </ac:spMkLst>
        </pc:spChg>
        <pc:spChg chg="mod">
          <ac:chgData name="Groh, Matthias (SE GP G QPI P)" userId="99494288-5ce4-4766-a240-287ba2f562d7" providerId="ADAL" clId="{C0895EF0-9FBA-4D4A-90E2-4D5EA0040965}" dt="2022-03-11T14:35:33.451" v="105" actId="1036"/>
          <ac:spMkLst>
            <pc:docMk/>
            <pc:sldMk cId="776129892" sldId="5527"/>
            <ac:spMk id="33" creationId="{C1B6AE3B-6257-4C68-8FD9-C686BD7FC8BE}"/>
          </ac:spMkLst>
        </pc:spChg>
        <pc:spChg chg="del mod">
          <ac:chgData name="Groh, Matthias (SE GP G QPI P)" userId="99494288-5ce4-4766-a240-287ba2f562d7" providerId="ADAL" clId="{C0895EF0-9FBA-4D4A-90E2-4D5EA0040965}" dt="2022-03-11T14:33:57.185" v="65" actId="478"/>
          <ac:spMkLst>
            <pc:docMk/>
            <pc:sldMk cId="776129892" sldId="5527"/>
            <ac:spMk id="36" creationId="{C59E9C68-3475-444B-A1B3-19994D674D65}"/>
          </ac:spMkLst>
        </pc:spChg>
        <pc:spChg chg="del">
          <ac:chgData name="Groh, Matthias (SE GP G QPI P)" userId="99494288-5ce4-4766-a240-287ba2f562d7" providerId="ADAL" clId="{C0895EF0-9FBA-4D4A-90E2-4D5EA0040965}" dt="2022-03-11T14:33:53.774" v="63" actId="478"/>
          <ac:spMkLst>
            <pc:docMk/>
            <pc:sldMk cId="776129892" sldId="5527"/>
            <ac:spMk id="56" creationId="{64080D14-767E-4E91-8D33-560A7142A4BD}"/>
          </ac:spMkLst>
        </pc:spChg>
        <pc:spChg chg="mod">
          <ac:chgData name="Groh, Matthias (SE GP G QPI P)" userId="99494288-5ce4-4766-a240-287ba2f562d7" providerId="ADAL" clId="{C0895EF0-9FBA-4D4A-90E2-4D5EA0040965}" dt="2022-03-11T14:34:12.471" v="68" actId="165"/>
          <ac:spMkLst>
            <pc:docMk/>
            <pc:sldMk cId="776129892" sldId="5527"/>
            <ac:spMk id="57" creationId="{E328D9E2-5C7C-45D0-8472-4487B02EBD21}"/>
          </ac:spMkLst>
        </pc:spChg>
        <pc:spChg chg="mod">
          <ac:chgData name="Groh, Matthias (SE GP G QPI P)" userId="99494288-5ce4-4766-a240-287ba2f562d7" providerId="ADAL" clId="{C0895EF0-9FBA-4D4A-90E2-4D5EA0040965}" dt="2022-03-11T14:34:12.471" v="68" actId="165"/>
          <ac:spMkLst>
            <pc:docMk/>
            <pc:sldMk cId="776129892" sldId="5527"/>
            <ac:spMk id="58" creationId="{0799D796-0251-43D7-B0D9-1363DCA1941D}"/>
          </ac:spMkLst>
        </pc:spChg>
        <pc:grpChg chg="add mod">
          <ac:chgData name="Groh, Matthias (SE GP G QPI P)" userId="99494288-5ce4-4766-a240-287ba2f562d7" providerId="ADAL" clId="{C0895EF0-9FBA-4D4A-90E2-4D5EA0040965}" dt="2022-03-11T14:35:01.132" v="79" actId="14100"/>
          <ac:grpSpMkLst>
            <pc:docMk/>
            <pc:sldMk cId="776129892" sldId="5527"/>
            <ac:grpSpMk id="4" creationId="{30EEF414-5134-4423-8D59-A2E5689299DA}"/>
          </ac:grpSpMkLst>
        </pc:grpChg>
        <pc:grpChg chg="mod topLvl">
          <ac:chgData name="Groh, Matthias (SE GP G QPI P)" userId="99494288-5ce4-4766-a240-287ba2f562d7" providerId="ADAL" clId="{C0895EF0-9FBA-4D4A-90E2-4D5EA0040965}" dt="2022-03-11T14:34:25.693" v="70" actId="164"/>
          <ac:grpSpMkLst>
            <pc:docMk/>
            <pc:sldMk cId="776129892" sldId="5527"/>
            <ac:grpSpMk id="49" creationId="{F7538848-CF07-4ACB-82F7-EB92A94A6681}"/>
          </ac:grpSpMkLst>
        </pc:grpChg>
        <pc:grpChg chg="mod topLvl">
          <ac:chgData name="Groh, Matthias (SE GP G QPI P)" userId="99494288-5ce4-4766-a240-287ba2f562d7" providerId="ADAL" clId="{C0895EF0-9FBA-4D4A-90E2-4D5EA0040965}" dt="2022-03-11T14:34:25.693" v="70" actId="164"/>
          <ac:grpSpMkLst>
            <pc:docMk/>
            <pc:sldMk cId="776129892" sldId="5527"/>
            <ac:grpSpMk id="50" creationId="{E8F2FC75-61D0-4B80-8BFF-D7D98B20C3FC}"/>
          </ac:grpSpMkLst>
        </pc:grpChg>
        <pc:grpChg chg="del mod">
          <ac:chgData name="Groh, Matthias (SE GP G QPI P)" userId="99494288-5ce4-4766-a240-287ba2f562d7" providerId="ADAL" clId="{C0895EF0-9FBA-4D4A-90E2-4D5EA0040965}" dt="2022-03-11T14:34:12.471" v="68" actId="165"/>
          <ac:grpSpMkLst>
            <pc:docMk/>
            <pc:sldMk cId="776129892" sldId="5527"/>
            <ac:grpSpMk id="66" creationId="{5B9FD80D-D2F5-4E4B-AEAB-7B4691664612}"/>
          </ac:grpSpMkLst>
        </pc:grpChg>
        <pc:picChg chg="mod">
          <ac:chgData name="Groh, Matthias (SE GP G QPI P)" userId="99494288-5ce4-4766-a240-287ba2f562d7" providerId="ADAL" clId="{C0895EF0-9FBA-4D4A-90E2-4D5EA0040965}" dt="2022-03-11T14:34:25.693" v="70" actId="164"/>
          <ac:picMkLst>
            <pc:docMk/>
            <pc:sldMk cId="776129892" sldId="5527"/>
            <ac:picMk id="23" creationId="{80F2B14B-B10D-484F-982A-47E1B04934EF}"/>
          </ac:picMkLst>
        </pc:picChg>
        <pc:picChg chg="mod">
          <ac:chgData name="Groh, Matthias (SE GP G QPI P)" userId="99494288-5ce4-4766-a240-287ba2f562d7" providerId="ADAL" clId="{C0895EF0-9FBA-4D4A-90E2-4D5EA0040965}" dt="2022-03-11T14:34:12.471" v="68" actId="165"/>
          <ac:picMkLst>
            <pc:docMk/>
            <pc:sldMk cId="776129892" sldId="5527"/>
            <ac:picMk id="28" creationId="{9766FA50-ED48-4EB9-A8E7-0F7F9770B758}"/>
          </ac:picMkLst>
        </pc:picChg>
      </pc:sldChg>
      <pc:sldChg chg="delSp mod">
        <pc:chgData name="Groh, Matthias (SE GP G QPI P)" userId="99494288-5ce4-4766-a240-287ba2f562d7" providerId="ADAL" clId="{C0895EF0-9FBA-4D4A-90E2-4D5EA0040965}" dt="2022-03-11T14:39:53.593" v="136" actId="478"/>
        <pc:sldMkLst>
          <pc:docMk/>
          <pc:sldMk cId="1007033581" sldId="5528"/>
        </pc:sldMkLst>
        <pc:spChg chg="del">
          <ac:chgData name="Groh, Matthias (SE GP G QPI P)" userId="99494288-5ce4-4766-a240-287ba2f562d7" providerId="ADAL" clId="{C0895EF0-9FBA-4D4A-90E2-4D5EA0040965}" dt="2022-03-11T14:39:53.593" v="136" actId="478"/>
          <ac:spMkLst>
            <pc:docMk/>
            <pc:sldMk cId="1007033581" sldId="5528"/>
            <ac:spMk id="11" creationId="{CA92AA07-2934-47EC-A6E5-E7A4BCB26243}"/>
          </ac:spMkLst>
        </pc:spChg>
      </pc:sldChg>
      <pc:sldChg chg="modSp mod">
        <pc:chgData name="Groh, Matthias (SE GP G QPI P)" userId="99494288-5ce4-4766-a240-287ba2f562d7" providerId="ADAL" clId="{C0895EF0-9FBA-4D4A-90E2-4D5EA0040965}" dt="2022-03-11T14:49:06.712" v="415" actId="207"/>
        <pc:sldMkLst>
          <pc:docMk/>
          <pc:sldMk cId="1007398519" sldId="5530"/>
        </pc:sldMkLst>
        <pc:graphicFrameChg chg="modGraphic">
          <ac:chgData name="Groh, Matthias (SE GP G QPI P)" userId="99494288-5ce4-4766-a240-287ba2f562d7" providerId="ADAL" clId="{C0895EF0-9FBA-4D4A-90E2-4D5EA0040965}" dt="2022-03-11T14:49:06.712" v="415" actId="207"/>
          <ac:graphicFrameMkLst>
            <pc:docMk/>
            <pc:sldMk cId="1007398519" sldId="5530"/>
            <ac:graphicFrameMk id="4" creationId="{2073493E-1A5A-4F63-B63F-87AE2BF4D868}"/>
          </ac:graphicFrameMkLst>
        </pc:graphicFrameChg>
      </pc:sldChg>
      <pc:sldChg chg="del">
        <pc:chgData name="Groh, Matthias (SE GP G QPI P)" userId="99494288-5ce4-4766-a240-287ba2f562d7" providerId="ADAL" clId="{C0895EF0-9FBA-4D4A-90E2-4D5EA0040965}" dt="2022-03-11T14:45:34.032" v="311" actId="47"/>
        <pc:sldMkLst>
          <pc:docMk/>
          <pc:sldMk cId="550092745" sldId="5535"/>
        </pc:sldMkLst>
      </pc:sldChg>
      <pc:sldChg chg="del">
        <pc:chgData name="Groh, Matthias (SE GP G QPI P)" userId="99494288-5ce4-4766-a240-287ba2f562d7" providerId="ADAL" clId="{C0895EF0-9FBA-4D4A-90E2-4D5EA0040965}" dt="2022-03-11T14:37:25.597" v="130" actId="47"/>
        <pc:sldMkLst>
          <pc:docMk/>
          <pc:sldMk cId="2379295645" sldId="5540"/>
        </pc:sldMkLst>
      </pc:sldChg>
      <pc:sldChg chg="del">
        <pc:chgData name="Groh, Matthias (SE GP G QPI P)" userId="99494288-5ce4-4766-a240-287ba2f562d7" providerId="ADAL" clId="{C0895EF0-9FBA-4D4A-90E2-4D5EA0040965}" dt="2022-03-11T14:45:24.229" v="310" actId="47"/>
        <pc:sldMkLst>
          <pc:docMk/>
          <pc:sldMk cId="3346912085" sldId="5541"/>
        </pc:sldMkLst>
      </pc:sldChg>
      <pc:sldChg chg="del">
        <pc:chgData name="Groh, Matthias (SE GP G QPI P)" userId="99494288-5ce4-4766-a240-287ba2f562d7" providerId="ADAL" clId="{C0895EF0-9FBA-4D4A-90E2-4D5EA0040965}" dt="2022-03-11T14:45:24.229" v="310" actId="47"/>
        <pc:sldMkLst>
          <pc:docMk/>
          <pc:sldMk cId="245292940" sldId="5544"/>
        </pc:sldMkLst>
      </pc:sldChg>
      <pc:sldChg chg="del">
        <pc:chgData name="Groh, Matthias (SE GP G QPI P)" userId="99494288-5ce4-4766-a240-287ba2f562d7" providerId="ADAL" clId="{C0895EF0-9FBA-4D4A-90E2-4D5EA0040965}" dt="2022-03-11T14:45:34.032" v="311" actId="47"/>
        <pc:sldMkLst>
          <pc:docMk/>
          <pc:sldMk cId="2044837372" sldId="5545"/>
        </pc:sldMkLst>
      </pc:sldChg>
    </pc:docChg>
  </pc:docChgLst>
  <pc:docChgLst>
    <pc:chgData name="Timothy Mazzotta" userId="32cdfb0a-f1e9-4dcc-9361-9c9032f79aa6" providerId="ADAL" clId="{6AF61DC8-5E05-4FE1-A07C-02FA3C0DCBF9}"/>
    <pc:docChg chg="undo custSel addSld delSld modSld sldOrd modMainMaster delSection modSection">
      <pc:chgData name="Timothy Mazzotta" userId="32cdfb0a-f1e9-4dcc-9361-9c9032f79aa6" providerId="ADAL" clId="{6AF61DC8-5E05-4FE1-A07C-02FA3C0DCBF9}" dt="2021-10-18T20:16:23.111" v="1030" actId="6549"/>
      <pc:docMkLst>
        <pc:docMk/>
      </pc:docMkLst>
      <pc:sldChg chg="modSp mod">
        <pc:chgData name="Timothy Mazzotta" userId="32cdfb0a-f1e9-4dcc-9361-9c9032f79aa6" providerId="ADAL" clId="{6AF61DC8-5E05-4FE1-A07C-02FA3C0DCBF9}" dt="2021-10-18T17:40:30.247" v="216" actId="20577"/>
        <pc:sldMkLst>
          <pc:docMk/>
          <pc:sldMk cId="2700276212" sldId="256"/>
        </pc:sldMkLst>
        <pc:spChg chg="mod">
          <ac:chgData name="Timothy Mazzotta" userId="32cdfb0a-f1e9-4dcc-9361-9c9032f79aa6" providerId="ADAL" clId="{6AF61DC8-5E05-4FE1-A07C-02FA3C0DCBF9}" dt="2021-10-18T17:40:30.247" v="216" actId="20577"/>
          <ac:spMkLst>
            <pc:docMk/>
            <pc:sldMk cId="2700276212" sldId="256"/>
            <ac:spMk id="5" creationId="{75C10A5A-A3FB-41E8-BF5A-C06EBABD4EB4}"/>
          </ac:spMkLst>
        </pc:spChg>
      </pc:sldChg>
      <pc:sldChg chg="modSp mod modClrScheme modShow chgLayout">
        <pc:chgData name="Timothy Mazzotta" userId="32cdfb0a-f1e9-4dcc-9361-9c9032f79aa6" providerId="ADAL" clId="{6AF61DC8-5E05-4FE1-A07C-02FA3C0DCBF9}" dt="2021-10-18T12:25:20.883" v="86" actId="1076"/>
        <pc:sldMkLst>
          <pc:docMk/>
          <pc:sldMk cId="3539552514" sldId="925"/>
        </pc:sldMkLst>
        <pc:spChg chg="mod ord">
          <ac:chgData name="Timothy Mazzotta" userId="32cdfb0a-f1e9-4dcc-9361-9c9032f79aa6" providerId="ADAL" clId="{6AF61DC8-5E05-4FE1-A07C-02FA3C0DCBF9}" dt="2021-10-18T12:25:20.883" v="86" actId="1076"/>
          <ac:spMkLst>
            <pc:docMk/>
            <pc:sldMk cId="3539552514" sldId="925"/>
            <ac:spMk id="8" creationId="{00000000-0000-0000-0000-000000000000}"/>
          </ac:spMkLst>
        </pc:spChg>
        <pc:spChg chg="mod ord">
          <ac:chgData name="Timothy Mazzotta" userId="32cdfb0a-f1e9-4dcc-9361-9c9032f79aa6" providerId="ADAL" clId="{6AF61DC8-5E05-4FE1-A07C-02FA3C0DCBF9}" dt="2021-10-18T12:24:39.851" v="82" actId="700"/>
          <ac:spMkLst>
            <pc:docMk/>
            <pc:sldMk cId="3539552514" sldId="925"/>
            <ac:spMk id="114690" creationId="{00000000-0000-0000-0000-000000000000}"/>
          </ac:spMkLst>
        </pc:spChg>
      </pc:sldChg>
      <pc:sldChg chg="del">
        <pc:chgData name="Timothy Mazzotta" userId="32cdfb0a-f1e9-4dcc-9361-9c9032f79aa6" providerId="ADAL" clId="{6AF61DC8-5E05-4FE1-A07C-02FA3C0DCBF9}" dt="2021-10-18T18:17:09.611" v="468" actId="2696"/>
        <pc:sldMkLst>
          <pc:docMk/>
          <pc:sldMk cId="2025672423" sldId="927"/>
        </pc:sldMkLst>
      </pc:sldChg>
      <pc:sldChg chg="add">
        <pc:chgData name="Timothy Mazzotta" userId="32cdfb0a-f1e9-4dcc-9361-9c9032f79aa6" providerId="ADAL" clId="{6AF61DC8-5E05-4FE1-A07C-02FA3C0DCBF9}" dt="2021-10-18T17:57:51.886" v="257"/>
        <pc:sldMkLst>
          <pc:docMk/>
          <pc:sldMk cId="1239606076" sldId="928"/>
        </pc:sldMkLst>
      </pc:sldChg>
      <pc:sldChg chg="del">
        <pc:chgData name="Timothy Mazzotta" userId="32cdfb0a-f1e9-4dcc-9361-9c9032f79aa6" providerId="ADAL" clId="{6AF61DC8-5E05-4FE1-A07C-02FA3C0DCBF9}" dt="2021-10-18T17:48:10.630" v="233" actId="47"/>
        <pc:sldMkLst>
          <pc:docMk/>
          <pc:sldMk cId="3805078871" sldId="928"/>
        </pc:sldMkLst>
      </pc:sldChg>
      <pc:sldChg chg="modSp del mod modClrScheme modShow chgLayout">
        <pc:chgData name="Timothy Mazzotta" userId="32cdfb0a-f1e9-4dcc-9361-9c9032f79aa6" providerId="ADAL" clId="{6AF61DC8-5E05-4FE1-A07C-02FA3C0DCBF9}" dt="2021-10-18T17:43:29.407" v="232" actId="47"/>
        <pc:sldMkLst>
          <pc:docMk/>
          <pc:sldMk cId="1798634872" sldId="930"/>
        </pc:sldMkLst>
        <pc:spChg chg="mod ord">
          <ac:chgData name="Timothy Mazzotta" userId="32cdfb0a-f1e9-4dcc-9361-9c9032f79aa6" providerId="ADAL" clId="{6AF61DC8-5E05-4FE1-A07C-02FA3C0DCBF9}" dt="2021-10-18T12:25:11.211" v="85" actId="1076"/>
          <ac:spMkLst>
            <pc:docMk/>
            <pc:sldMk cId="1798634872" sldId="930"/>
            <ac:spMk id="8" creationId="{00000000-0000-0000-0000-000000000000}"/>
          </ac:spMkLst>
        </pc:spChg>
        <pc:spChg chg="mod ord">
          <ac:chgData name="Timothy Mazzotta" userId="32cdfb0a-f1e9-4dcc-9361-9c9032f79aa6" providerId="ADAL" clId="{6AF61DC8-5E05-4FE1-A07C-02FA3C0DCBF9}" dt="2021-10-18T12:24:39.851" v="82" actId="700"/>
          <ac:spMkLst>
            <pc:docMk/>
            <pc:sldMk cId="1798634872" sldId="930"/>
            <ac:spMk id="114690" creationId="{00000000-0000-0000-0000-000000000000}"/>
          </ac:spMkLst>
        </pc:spChg>
      </pc:sldChg>
      <pc:sldChg chg="del">
        <pc:chgData name="Timothy Mazzotta" userId="32cdfb0a-f1e9-4dcc-9361-9c9032f79aa6" providerId="ADAL" clId="{6AF61DC8-5E05-4FE1-A07C-02FA3C0DCBF9}" dt="2021-10-18T18:16:54.965" v="465" actId="2696"/>
        <pc:sldMkLst>
          <pc:docMk/>
          <pc:sldMk cId="3669488015" sldId="932"/>
        </pc:sldMkLst>
      </pc:sldChg>
      <pc:sldChg chg="modSp mod modClrScheme modShow chgLayout">
        <pc:chgData name="Timothy Mazzotta" userId="32cdfb0a-f1e9-4dcc-9361-9c9032f79aa6" providerId="ADAL" clId="{6AF61DC8-5E05-4FE1-A07C-02FA3C0DCBF9}" dt="2021-10-18T12:23:30.870" v="77" actId="729"/>
        <pc:sldMkLst>
          <pc:docMk/>
          <pc:sldMk cId="1133391917" sldId="937"/>
        </pc:sldMkLst>
        <pc:spChg chg="mod ord">
          <ac:chgData name="Timothy Mazzotta" userId="32cdfb0a-f1e9-4dcc-9361-9c9032f79aa6" providerId="ADAL" clId="{6AF61DC8-5E05-4FE1-A07C-02FA3C0DCBF9}" dt="2021-10-18T12:22:57.641" v="74" actId="700"/>
          <ac:spMkLst>
            <pc:docMk/>
            <pc:sldMk cId="1133391917" sldId="937"/>
            <ac:spMk id="2" creationId="{F34F73D1-B121-4F18-8EB1-EEAE79E16391}"/>
          </ac:spMkLst>
        </pc:spChg>
        <pc:graphicFrameChg chg="mod ord">
          <ac:chgData name="Timothy Mazzotta" userId="32cdfb0a-f1e9-4dcc-9361-9c9032f79aa6" providerId="ADAL" clId="{6AF61DC8-5E05-4FE1-A07C-02FA3C0DCBF9}" dt="2021-10-18T12:23:03.533" v="75" actId="1076"/>
          <ac:graphicFrameMkLst>
            <pc:docMk/>
            <pc:sldMk cId="1133391917" sldId="937"/>
            <ac:graphicFrameMk id="4" creationId="{2073493E-1A5A-4F63-B63F-87AE2BF4D868}"/>
          </ac:graphicFrameMkLst>
        </pc:graphicFrameChg>
      </pc:sldChg>
      <pc:sldChg chg="modSp del mod modClrScheme chgLayout">
        <pc:chgData name="Timothy Mazzotta" userId="32cdfb0a-f1e9-4dcc-9361-9c9032f79aa6" providerId="ADAL" clId="{6AF61DC8-5E05-4FE1-A07C-02FA3C0DCBF9}" dt="2021-10-18T18:11:59.567" v="463" actId="47"/>
        <pc:sldMkLst>
          <pc:docMk/>
          <pc:sldMk cId="3762618700" sldId="938"/>
        </pc:sldMkLst>
        <pc:spChg chg="mod ord">
          <ac:chgData name="Timothy Mazzotta" userId="32cdfb0a-f1e9-4dcc-9361-9c9032f79aa6" providerId="ADAL" clId="{6AF61DC8-5E05-4FE1-A07C-02FA3C0DCBF9}" dt="2021-10-18T12:26:06.277" v="87" actId="700"/>
          <ac:spMkLst>
            <pc:docMk/>
            <pc:sldMk cId="3762618700" sldId="938"/>
            <ac:spMk id="2" creationId="{8AE6CF88-77B7-433D-96C6-5043907FD570}"/>
          </ac:spMkLst>
        </pc:spChg>
      </pc:sldChg>
      <pc:sldChg chg="modSp del mod modClrScheme chgLayout">
        <pc:chgData name="Timothy Mazzotta" userId="32cdfb0a-f1e9-4dcc-9361-9c9032f79aa6" providerId="ADAL" clId="{6AF61DC8-5E05-4FE1-A07C-02FA3C0DCBF9}" dt="2021-10-18T18:11:59.567" v="463" actId="47"/>
        <pc:sldMkLst>
          <pc:docMk/>
          <pc:sldMk cId="2300779724" sldId="939"/>
        </pc:sldMkLst>
        <pc:spChg chg="mod ord">
          <ac:chgData name="Timothy Mazzotta" userId="32cdfb0a-f1e9-4dcc-9361-9c9032f79aa6" providerId="ADAL" clId="{6AF61DC8-5E05-4FE1-A07C-02FA3C0DCBF9}" dt="2021-10-18T12:26:06.277" v="87" actId="700"/>
          <ac:spMkLst>
            <pc:docMk/>
            <pc:sldMk cId="2300779724" sldId="939"/>
            <ac:spMk id="2" creationId="{C1C5BD80-0FB3-4E42-9C5B-B2161037B469}"/>
          </ac:spMkLst>
        </pc:spChg>
      </pc:sldChg>
      <pc:sldChg chg="modSp del mod modClrScheme chgLayout">
        <pc:chgData name="Timothy Mazzotta" userId="32cdfb0a-f1e9-4dcc-9361-9c9032f79aa6" providerId="ADAL" clId="{6AF61DC8-5E05-4FE1-A07C-02FA3C0DCBF9}" dt="2021-10-18T18:11:59.567" v="463" actId="47"/>
        <pc:sldMkLst>
          <pc:docMk/>
          <pc:sldMk cId="3541263826" sldId="940"/>
        </pc:sldMkLst>
        <pc:spChg chg="mod ord">
          <ac:chgData name="Timothy Mazzotta" userId="32cdfb0a-f1e9-4dcc-9361-9c9032f79aa6" providerId="ADAL" clId="{6AF61DC8-5E05-4FE1-A07C-02FA3C0DCBF9}" dt="2021-10-18T12:26:06.277" v="87" actId="700"/>
          <ac:spMkLst>
            <pc:docMk/>
            <pc:sldMk cId="3541263826" sldId="940"/>
            <ac:spMk id="2" creationId="{592FA76E-B6DC-4EE7-9B45-FFB856109A09}"/>
          </ac:spMkLst>
        </pc:spChg>
      </pc:sldChg>
      <pc:sldChg chg="modSp mod modClrScheme chgLayout">
        <pc:chgData name="Timothy Mazzotta" userId="32cdfb0a-f1e9-4dcc-9361-9c9032f79aa6" providerId="ADAL" clId="{6AF61DC8-5E05-4FE1-A07C-02FA3C0DCBF9}" dt="2021-10-18T12:22:57.641" v="74" actId="700"/>
        <pc:sldMkLst>
          <pc:docMk/>
          <pc:sldMk cId="4056646813" sldId="1391"/>
        </pc:sldMkLst>
        <pc:spChg chg="mod ord">
          <ac:chgData name="Timothy Mazzotta" userId="32cdfb0a-f1e9-4dcc-9361-9c9032f79aa6" providerId="ADAL" clId="{6AF61DC8-5E05-4FE1-A07C-02FA3C0DCBF9}" dt="2021-10-18T12:22:57.641" v="74" actId="700"/>
          <ac:spMkLst>
            <pc:docMk/>
            <pc:sldMk cId="4056646813" sldId="1391"/>
            <ac:spMk id="2" creationId="{9C7A00FC-F6FA-442A-B717-9468BF7A288F}"/>
          </ac:spMkLst>
        </pc:spChg>
      </pc:sldChg>
      <pc:sldChg chg="modSp mod modClrScheme chgLayout">
        <pc:chgData name="Timothy Mazzotta" userId="32cdfb0a-f1e9-4dcc-9361-9c9032f79aa6" providerId="ADAL" clId="{6AF61DC8-5E05-4FE1-A07C-02FA3C0DCBF9}" dt="2021-10-18T12:23:20.117" v="76" actId="1076"/>
        <pc:sldMkLst>
          <pc:docMk/>
          <pc:sldMk cId="1674556149" sldId="1410"/>
        </pc:sldMkLst>
        <pc:spChg chg="mod ord">
          <ac:chgData name="Timothy Mazzotta" userId="32cdfb0a-f1e9-4dcc-9361-9c9032f79aa6" providerId="ADAL" clId="{6AF61DC8-5E05-4FE1-A07C-02FA3C0DCBF9}" dt="2021-10-18T12:22:57.641" v="74" actId="700"/>
          <ac:spMkLst>
            <pc:docMk/>
            <pc:sldMk cId="1674556149" sldId="1410"/>
            <ac:spMk id="2" creationId="{EACD52DA-7508-4AB4-9AD6-884B6B4B511F}"/>
          </ac:spMkLst>
        </pc:spChg>
        <pc:spChg chg="mod ord">
          <ac:chgData name="Timothy Mazzotta" userId="32cdfb0a-f1e9-4dcc-9361-9c9032f79aa6" providerId="ADAL" clId="{6AF61DC8-5E05-4FE1-A07C-02FA3C0DCBF9}" dt="2021-10-18T12:23:20.117" v="76" actId="1076"/>
          <ac:spMkLst>
            <pc:docMk/>
            <pc:sldMk cId="1674556149" sldId="1410"/>
            <ac:spMk id="3" creationId="{A60CB79D-10B0-4000-B950-5CD065CECD65}"/>
          </ac:spMkLst>
        </pc:spChg>
      </pc:sldChg>
      <pc:sldChg chg="modSp mod modClrScheme chgLayout">
        <pc:chgData name="Timothy Mazzotta" userId="32cdfb0a-f1e9-4dcc-9361-9c9032f79aa6" providerId="ADAL" clId="{6AF61DC8-5E05-4FE1-A07C-02FA3C0DCBF9}" dt="2021-10-18T12:22:57.641" v="74" actId="700"/>
        <pc:sldMkLst>
          <pc:docMk/>
          <pc:sldMk cId="262552978" sldId="1418"/>
        </pc:sldMkLst>
        <pc:spChg chg="mod ord">
          <ac:chgData name="Timothy Mazzotta" userId="32cdfb0a-f1e9-4dcc-9361-9c9032f79aa6" providerId="ADAL" clId="{6AF61DC8-5E05-4FE1-A07C-02FA3C0DCBF9}" dt="2021-10-18T12:22:57.641" v="74" actId="700"/>
          <ac:spMkLst>
            <pc:docMk/>
            <pc:sldMk cId="262552978" sldId="1418"/>
            <ac:spMk id="2" creationId="{F0CF6891-20D4-42F0-B6F8-AD97F2D01210}"/>
          </ac:spMkLst>
        </pc:spChg>
        <pc:graphicFrameChg chg="mod ord">
          <ac:chgData name="Timothy Mazzotta" userId="32cdfb0a-f1e9-4dcc-9361-9c9032f79aa6" providerId="ADAL" clId="{6AF61DC8-5E05-4FE1-A07C-02FA3C0DCBF9}" dt="2021-10-18T12:22:57.641" v="74" actId="700"/>
          <ac:graphicFrameMkLst>
            <pc:docMk/>
            <pc:sldMk cId="262552978" sldId="1418"/>
            <ac:graphicFrameMk id="4" creationId="{1CE0C176-456D-4D82-8321-B50D9DBAFAF0}"/>
          </ac:graphicFrameMkLst>
        </pc:graphicFrameChg>
      </pc:sldChg>
      <pc:sldChg chg="modSp mod modClrScheme chgLayout">
        <pc:chgData name="Timothy Mazzotta" userId="32cdfb0a-f1e9-4dcc-9361-9c9032f79aa6" providerId="ADAL" clId="{6AF61DC8-5E05-4FE1-A07C-02FA3C0DCBF9}" dt="2021-10-18T12:22:57.641" v="74" actId="700"/>
        <pc:sldMkLst>
          <pc:docMk/>
          <pc:sldMk cId="823125269" sldId="1442"/>
        </pc:sldMkLst>
        <pc:spChg chg="mod ord">
          <ac:chgData name="Timothy Mazzotta" userId="32cdfb0a-f1e9-4dcc-9361-9c9032f79aa6" providerId="ADAL" clId="{6AF61DC8-5E05-4FE1-A07C-02FA3C0DCBF9}" dt="2021-10-18T12:22:57.641" v="74" actId="700"/>
          <ac:spMkLst>
            <pc:docMk/>
            <pc:sldMk cId="823125269" sldId="1442"/>
            <ac:spMk id="2" creationId="{F0CF6891-20D4-42F0-B6F8-AD97F2D01210}"/>
          </ac:spMkLst>
        </pc:spChg>
        <pc:graphicFrameChg chg="mod ord">
          <ac:chgData name="Timothy Mazzotta" userId="32cdfb0a-f1e9-4dcc-9361-9c9032f79aa6" providerId="ADAL" clId="{6AF61DC8-5E05-4FE1-A07C-02FA3C0DCBF9}" dt="2021-10-18T12:22:57.641" v="74" actId="700"/>
          <ac:graphicFrameMkLst>
            <pc:docMk/>
            <pc:sldMk cId="823125269" sldId="1442"/>
            <ac:graphicFrameMk id="4" creationId="{1CE0C176-456D-4D82-8321-B50D9DBAFAF0}"/>
          </ac:graphicFrameMkLst>
        </pc:graphicFrameChg>
      </pc:sldChg>
      <pc:sldChg chg="modSp del mod modClrScheme chgLayout">
        <pc:chgData name="Timothy Mazzotta" userId="32cdfb0a-f1e9-4dcc-9361-9c9032f79aa6" providerId="ADAL" clId="{6AF61DC8-5E05-4FE1-A07C-02FA3C0DCBF9}" dt="2021-10-18T18:24:25.516" v="485" actId="47"/>
        <pc:sldMkLst>
          <pc:docMk/>
          <pc:sldMk cId="560560037" sldId="1444"/>
        </pc:sldMkLst>
        <pc:spChg chg="mod ord">
          <ac:chgData name="Timothy Mazzotta" userId="32cdfb0a-f1e9-4dcc-9361-9c9032f79aa6" providerId="ADAL" clId="{6AF61DC8-5E05-4FE1-A07C-02FA3C0DCBF9}" dt="2021-10-18T12:26:06.277" v="87" actId="700"/>
          <ac:spMkLst>
            <pc:docMk/>
            <pc:sldMk cId="560560037" sldId="1444"/>
            <ac:spMk id="4" creationId="{C8986122-3C58-4014-8611-B12CC1DFBCAC}"/>
          </ac:spMkLst>
        </pc:spChg>
      </pc:sldChg>
      <pc:sldChg chg="modSp mod modClrScheme modShow chgLayout">
        <pc:chgData name="Timothy Mazzotta" userId="32cdfb0a-f1e9-4dcc-9361-9c9032f79aa6" providerId="ADAL" clId="{6AF61DC8-5E05-4FE1-A07C-02FA3C0DCBF9}" dt="2021-10-18T12:24:59.748" v="84" actId="14100"/>
        <pc:sldMkLst>
          <pc:docMk/>
          <pc:sldMk cId="384603354" sldId="1445"/>
        </pc:sldMkLst>
        <pc:spChg chg="mod ord">
          <ac:chgData name="Timothy Mazzotta" userId="32cdfb0a-f1e9-4dcc-9361-9c9032f79aa6" providerId="ADAL" clId="{6AF61DC8-5E05-4FE1-A07C-02FA3C0DCBF9}" dt="2021-10-18T12:24:39.851" v="82" actId="700"/>
          <ac:spMkLst>
            <pc:docMk/>
            <pc:sldMk cId="384603354" sldId="1445"/>
            <ac:spMk id="5" creationId="{2EB552F1-624C-47F8-9EA8-EEAB77898502}"/>
          </ac:spMkLst>
        </pc:spChg>
        <pc:spChg chg="mod ord">
          <ac:chgData name="Timothy Mazzotta" userId="32cdfb0a-f1e9-4dcc-9361-9c9032f79aa6" providerId="ADAL" clId="{6AF61DC8-5E05-4FE1-A07C-02FA3C0DCBF9}" dt="2021-10-18T12:24:59.748" v="84" actId="14100"/>
          <ac:spMkLst>
            <pc:docMk/>
            <pc:sldMk cId="384603354" sldId="1445"/>
            <ac:spMk id="6" creationId="{481EB52A-A039-4A4B-AF3F-489AC811FE09}"/>
          </ac:spMkLst>
        </pc:spChg>
      </pc:sldChg>
      <pc:sldChg chg="del">
        <pc:chgData name="Timothy Mazzotta" userId="32cdfb0a-f1e9-4dcc-9361-9c9032f79aa6" providerId="ADAL" clId="{6AF61DC8-5E05-4FE1-A07C-02FA3C0DCBF9}" dt="2021-10-18T18:16:54.965" v="465" actId="2696"/>
        <pc:sldMkLst>
          <pc:docMk/>
          <pc:sldMk cId="338256996" sldId="1447"/>
        </pc:sldMkLst>
      </pc:sldChg>
      <pc:sldChg chg="mod modShow">
        <pc:chgData name="Timothy Mazzotta" userId="32cdfb0a-f1e9-4dcc-9361-9c9032f79aa6" providerId="ADAL" clId="{6AF61DC8-5E05-4FE1-A07C-02FA3C0DCBF9}" dt="2021-10-18T18:50:24.336" v="888" actId="729"/>
        <pc:sldMkLst>
          <pc:docMk/>
          <pc:sldMk cId="443035434" sldId="1448"/>
        </pc:sldMkLst>
      </pc:sldChg>
      <pc:sldChg chg="modSp mod modClrScheme modShow chgLayout">
        <pc:chgData name="Timothy Mazzotta" userId="32cdfb0a-f1e9-4dcc-9361-9c9032f79aa6" providerId="ADAL" clId="{6AF61DC8-5E05-4FE1-A07C-02FA3C0DCBF9}" dt="2021-10-18T20:14:41.378" v="995" actId="20577"/>
        <pc:sldMkLst>
          <pc:docMk/>
          <pc:sldMk cId="1147567193" sldId="1453"/>
        </pc:sldMkLst>
        <pc:spChg chg="mod ord">
          <ac:chgData name="Timothy Mazzotta" userId="32cdfb0a-f1e9-4dcc-9361-9c9032f79aa6" providerId="ADAL" clId="{6AF61DC8-5E05-4FE1-A07C-02FA3C0DCBF9}" dt="2021-10-18T12:19:38.017" v="9" actId="700"/>
          <ac:spMkLst>
            <pc:docMk/>
            <pc:sldMk cId="1147567193" sldId="1453"/>
            <ac:spMk id="2" creationId="{613263AA-BE0E-4EDA-9AEF-B91FC89EED55}"/>
          </ac:spMkLst>
        </pc:spChg>
        <pc:spChg chg="mod ord">
          <ac:chgData name="Timothy Mazzotta" userId="32cdfb0a-f1e9-4dcc-9361-9c9032f79aa6" providerId="ADAL" clId="{6AF61DC8-5E05-4FE1-A07C-02FA3C0DCBF9}" dt="2021-10-18T20:14:41.378" v="995" actId="20577"/>
          <ac:spMkLst>
            <pc:docMk/>
            <pc:sldMk cId="1147567193" sldId="1453"/>
            <ac:spMk id="3" creationId="{85182A86-9E47-49F2-A59F-0A3791544C2F}"/>
          </ac:spMkLst>
        </pc:spChg>
      </pc:sldChg>
      <pc:sldChg chg="del ord">
        <pc:chgData name="Timothy Mazzotta" userId="32cdfb0a-f1e9-4dcc-9361-9c9032f79aa6" providerId="ADAL" clId="{6AF61DC8-5E05-4FE1-A07C-02FA3C0DCBF9}" dt="2021-10-18T18:49:40.088" v="887" actId="47"/>
        <pc:sldMkLst>
          <pc:docMk/>
          <pc:sldMk cId="3998394985" sldId="1456"/>
        </pc:sldMkLst>
      </pc:sldChg>
      <pc:sldChg chg="del">
        <pc:chgData name="Timothy Mazzotta" userId="32cdfb0a-f1e9-4dcc-9361-9c9032f79aa6" providerId="ADAL" clId="{6AF61DC8-5E05-4FE1-A07C-02FA3C0DCBF9}" dt="2021-10-18T17:48:10.630" v="233" actId="47"/>
        <pc:sldMkLst>
          <pc:docMk/>
          <pc:sldMk cId="3189190004" sldId="1458"/>
        </pc:sldMkLst>
      </pc:sldChg>
      <pc:sldChg chg="del">
        <pc:chgData name="Timothy Mazzotta" userId="32cdfb0a-f1e9-4dcc-9361-9c9032f79aa6" providerId="ADAL" clId="{6AF61DC8-5E05-4FE1-A07C-02FA3C0DCBF9}" dt="2021-10-18T17:48:10.630" v="233" actId="47"/>
        <pc:sldMkLst>
          <pc:docMk/>
          <pc:sldMk cId="1636962563" sldId="1459"/>
        </pc:sldMkLst>
      </pc:sldChg>
      <pc:sldChg chg="del">
        <pc:chgData name="Timothy Mazzotta" userId="32cdfb0a-f1e9-4dcc-9361-9c9032f79aa6" providerId="ADAL" clId="{6AF61DC8-5E05-4FE1-A07C-02FA3C0DCBF9}" dt="2021-10-18T17:48:49.748" v="235" actId="47"/>
        <pc:sldMkLst>
          <pc:docMk/>
          <pc:sldMk cId="4063945109" sldId="1460"/>
        </pc:sldMkLst>
      </pc:sldChg>
      <pc:sldChg chg="del">
        <pc:chgData name="Timothy Mazzotta" userId="32cdfb0a-f1e9-4dcc-9361-9c9032f79aa6" providerId="ADAL" clId="{6AF61DC8-5E05-4FE1-A07C-02FA3C0DCBF9}" dt="2021-10-18T17:48:47.316" v="234" actId="47"/>
        <pc:sldMkLst>
          <pc:docMk/>
          <pc:sldMk cId="1810246738" sldId="1463"/>
        </pc:sldMkLst>
      </pc:sldChg>
      <pc:sldChg chg="delSp modSp mod ord modClrScheme modShow chgLayout">
        <pc:chgData name="Timothy Mazzotta" userId="32cdfb0a-f1e9-4dcc-9361-9c9032f79aa6" providerId="ADAL" clId="{6AF61DC8-5E05-4FE1-A07C-02FA3C0DCBF9}" dt="2021-10-18T18:51:40.242" v="892" actId="1076"/>
        <pc:sldMkLst>
          <pc:docMk/>
          <pc:sldMk cId="3537555620" sldId="1464"/>
        </pc:sldMkLst>
        <pc:spChg chg="mod ord">
          <ac:chgData name="Timothy Mazzotta" userId="32cdfb0a-f1e9-4dcc-9361-9c9032f79aa6" providerId="ADAL" clId="{6AF61DC8-5E05-4FE1-A07C-02FA3C0DCBF9}" dt="2021-10-18T18:51:22.457" v="891" actId="700"/>
          <ac:spMkLst>
            <pc:docMk/>
            <pc:sldMk cId="3537555620" sldId="1464"/>
            <ac:spMk id="2" creationId="{6C856D4D-D1FC-4F94-B500-B3750EACC467}"/>
          </ac:spMkLst>
        </pc:spChg>
        <pc:spChg chg="mod">
          <ac:chgData name="Timothy Mazzotta" userId="32cdfb0a-f1e9-4dcc-9361-9c9032f79aa6" providerId="ADAL" clId="{6AF61DC8-5E05-4FE1-A07C-02FA3C0DCBF9}" dt="2021-10-18T18:23:19.584" v="476" actId="14100"/>
          <ac:spMkLst>
            <pc:docMk/>
            <pc:sldMk cId="3537555620" sldId="1464"/>
            <ac:spMk id="7" creationId="{5B69F74C-0AEF-4FFE-A4B5-56B93457167F}"/>
          </ac:spMkLst>
        </pc:spChg>
        <pc:spChg chg="mod">
          <ac:chgData name="Timothy Mazzotta" userId="32cdfb0a-f1e9-4dcc-9361-9c9032f79aa6" providerId="ADAL" clId="{6AF61DC8-5E05-4FE1-A07C-02FA3C0DCBF9}" dt="2021-10-18T18:23:29.344" v="481" actId="14100"/>
          <ac:spMkLst>
            <pc:docMk/>
            <pc:sldMk cId="3537555620" sldId="1464"/>
            <ac:spMk id="8" creationId="{1503A0C6-37DB-48D6-B106-D11970DA4AAC}"/>
          </ac:spMkLst>
        </pc:spChg>
        <pc:spChg chg="del">
          <ac:chgData name="Timothy Mazzotta" userId="32cdfb0a-f1e9-4dcc-9361-9c9032f79aa6" providerId="ADAL" clId="{6AF61DC8-5E05-4FE1-A07C-02FA3C0DCBF9}" dt="2021-10-18T18:30:28.144" v="502" actId="478"/>
          <ac:spMkLst>
            <pc:docMk/>
            <pc:sldMk cId="3537555620" sldId="1464"/>
            <ac:spMk id="12" creationId="{AE9FDAE4-E855-4C6A-82AA-89F9C8D18CB0}"/>
          </ac:spMkLst>
        </pc:spChg>
        <pc:spChg chg="mod">
          <ac:chgData name="Timothy Mazzotta" userId="32cdfb0a-f1e9-4dcc-9361-9c9032f79aa6" providerId="ADAL" clId="{6AF61DC8-5E05-4FE1-A07C-02FA3C0DCBF9}" dt="2021-10-18T18:51:40.242" v="892" actId="1076"/>
          <ac:spMkLst>
            <pc:docMk/>
            <pc:sldMk cId="3537555620" sldId="1464"/>
            <ac:spMk id="13" creationId="{069070DE-4C66-488F-BD01-850554DD04C1}"/>
          </ac:spMkLst>
        </pc:spChg>
        <pc:picChg chg="mod">
          <ac:chgData name="Timothy Mazzotta" userId="32cdfb0a-f1e9-4dcc-9361-9c9032f79aa6" providerId="ADAL" clId="{6AF61DC8-5E05-4FE1-A07C-02FA3C0DCBF9}" dt="2021-10-18T18:42:46.184" v="752" actId="108"/>
          <ac:picMkLst>
            <pc:docMk/>
            <pc:sldMk cId="3537555620" sldId="1464"/>
            <ac:picMk id="16" creationId="{833DB4BC-7492-409E-87EB-C9D9AF75E3A3}"/>
          </ac:picMkLst>
        </pc:picChg>
      </pc:sldChg>
      <pc:sldChg chg="del">
        <pc:chgData name="Timothy Mazzotta" userId="32cdfb0a-f1e9-4dcc-9361-9c9032f79aa6" providerId="ADAL" clId="{6AF61DC8-5E05-4FE1-A07C-02FA3C0DCBF9}" dt="2021-10-18T18:24:21.858" v="484" actId="47"/>
        <pc:sldMkLst>
          <pc:docMk/>
          <pc:sldMk cId="441415071" sldId="1465"/>
        </pc:sldMkLst>
      </pc:sldChg>
      <pc:sldChg chg="addSp delSp modSp mod modClrScheme modShow chgLayout">
        <pc:chgData name="Timothy Mazzotta" userId="32cdfb0a-f1e9-4dcc-9361-9c9032f79aa6" providerId="ADAL" clId="{6AF61DC8-5E05-4FE1-A07C-02FA3C0DCBF9}" dt="2021-10-18T19:06:51.023" v="965" actId="108"/>
        <pc:sldMkLst>
          <pc:docMk/>
          <pc:sldMk cId="1572829594" sldId="1467"/>
        </pc:sldMkLst>
        <pc:spChg chg="mod ord">
          <ac:chgData name="Timothy Mazzotta" userId="32cdfb0a-f1e9-4dcc-9361-9c9032f79aa6" providerId="ADAL" clId="{6AF61DC8-5E05-4FE1-A07C-02FA3C0DCBF9}" dt="2021-10-18T19:06:14.577" v="959" actId="20577"/>
          <ac:spMkLst>
            <pc:docMk/>
            <pc:sldMk cId="1572829594" sldId="1467"/>
            <ac:spMk id="2" creationId="{6C856D4D-D1FC-4F94-B500-B3750EACC467}"/>
          </ac:spMkLst>
        </pc:spChg>
        <pc:spChg chg="del">
          <ac:chgData name="Timothy Mazzotta" userId="32cdfb0a-f1e9-4dcc-9361-9c9032f79aa6" providerId="ADAL" clId="{6AF61DC8-5E05-4FE1-A07C-02FA3C0DCBF9}" dt="2021-10-18T19:06:34.319" v="963" actId="478"/>
          <ac:spMkLst>
            <pc:docMk/>
            <pc:sldMk cId="1572829594" sldId="1467"/>
            <ac:spMk id="9" creationId="{27AC019C-73AE-42AB-A94F-0F3128DDFFF0}"/>
          </ac:spMkLst>
        </pc:spChg>
        <pc:spChg chg="del mod">
          <ac:chgData name="Timothy Mazzotta" userId="32cdfb0a-f1e9-4dcc-9361-9c9032f79aa6" providerId="ADAL" clId="{6AF61DC8-5E05-4FE1-A07C-02FA3C0DCBF9}" dt="2021-10-18T19:00:57.043" v="898" actId="478"/>
          <ac:spMkLst>
            <pc:docMk/>
            <pc:sldMk cId="1572829594" sldId="1467"/>
            <ac:spMk id="11" creationId="{D0DFEC44-4C88-4DD6-BAFD-B08C82CAECE9}"/>
          </ac:spMkLst>
        </pc:spChg>
        <pc:picChg chg="add mod">
          <ac:chgData name="Timothy Mazzotta" userId="32cdfb0a-f1e9-4dcc-9361-9c9032f79aa6" providerId="ADAL" clId="{6AF61DC8-5E05-4FE1-A07C-02FA3C0DCBF9}" dt="2021-10-18T19:06:51.023" v="965" actId="108"/>
          <ac:picMkLst>
            <pc:docMk/>
            <pc:sldMk cId="1572829594" sldId="1467"/>
            <ac:picMk id="4" creationId="{5C501C41-00D2-4374-9F8D-D909FC857532}"/>
          </ac:picMkLst>
        </pc:picChg>
        <pc:picChg chg="del">
          <ac:chgData name="Timothy Mazzotta" userId="32cdfb0a-f1e9-4dcc-9361-9c9032f79aa6" providerId="ADAL" clId="{6AF61DC8-5E05-4FE1-A07C-02FA3C0DCBF9}" dt="2021-10-18T19:00:49.345" v="894" actId="478"/>
          <ac:picMkLst>
            <pc:docMk/>
            <pc:sldMk cId="1572829594" sldId="1467"/>
            <ac:picMk id="5" creationId="{201C5B08-8CB9-43F4-9513-F5E1EB78F713}"/>
          </ac:picMkLst>
        </pc:picChg>
      </pc:sldChg>
      <pc:sldChg chg="modSp mod modClrScheme modShow chgLayout">
        <pc:chgData name="Timothy Mazzotta" userId="32cdfb0a-f1e9-4dcc-9361-9c9032f79aa6" providerId="ADAL" clId="{6AF61DC8-5E05-4FE1-A07C-02FA3C0DCBF9}" dt="2021-10-18T12:23:48.996" v="79" actId="729"/>
        <pc:sldMkLst>
          <pc:docMk/>
          <pc:sldMk cId="164182001" sldId="1468"/>
        </pc:sldMkLst>
        <pc:spChg chg="mod ord">
          <ac:chgData name="Timothy Mazzotta" userId="32cdfb0a-f1e9-4dcc-9361-9c9032f79aa6" providerId="ADAL" clId="{6AF61DC8-5E05-4FE1-A07C-02FA3C0DCBF9}" dt="2021-10-18T12:21:20.774" v="13" actId="700"/>
          <ac:spMkLst>
            <pc:docMk/>
            <pc:sldMk cId="164182001" sldId="1468"/>
            <ac:spMk id="2" creationId="{613263AA-BE0E-4EDA-9AEF-B91FC89EED55}"/>
          </ac:spMkLst>
        </pc:spChg>
        <pc:spChg chg="mod ord">
          <ac:chgData name="Timothy Mazzotta" userId="32cdfb0a-f1e9-4dcc-9361-9c9032f79aa6" providerId="ADAL" clId="{6AF61DC8-5E05-4FE1-A07C-02FA3C0DCBF9}" dt="2021-10-18T12:21:55.018" v="73" actId="14100"/>
          <ac:spMkLst>
            <pc:docMk/>
            <pc:sldMk cId="164182001" sldId="1468"/>
            <ac:spMk id="3" creationId="{85182A86-9E47-49F2-A59F-0A3791544C2F}"/>
          </ac:spMkLst>
        </pc:spChg>
      </pc:sldChg>
      <pc:sldChg chg="modSp mod modClrScheme modShow chgLayout">
        <pc:chgData name="Timothy Mazzotta" userId="32cdfb0a-f1e9-4dcc-9361-9c9032f79aa6" providerId="ADAL" clId="{6AF61DC8-5E05-4FE1-A07C-02FA3C0DCBF9}" dt="2021-10-18T20:15:48.312" v="1026" actId="20577"/>
        <pc:sldMkLst>
          <pc:docMk/>
          <pc:sldMk cId="3097396221" sldId="1469"/>
        </pc:sldMkLst>
        <pc:spChg chg="mod ord">
          <ac:chgData name="Timothy Mazzotta" userId="32cdfb0a-f1e9-4dcc-9361-9c9032f79aa6" providerId="ADAL" clId="{6AF61DC8-5E05-4FE1-A07C-02FA3C0DCBF9}" dt="2021-10-18T12:21:08.026" v="12" actId="700"/>
          <ac:spMkLst>
            <pc:docMk/>
            <pc:sldMk cId="3097396221" sldId="1469"/>
            <ac:spMk id="2" creationId="{613263AA-BE0E-4EDA-9AEF-B91FC89EED55}"/>
          </ac:spMkLst>
        </pc:spChg>
        <pc:spChg chg="mod ord">
          <ac:chgData name="Timothy Mazzotta" userId="32cdfb0a-f1e9-4dcc-9361-9c9032f79aa6" providerId="ADAL" clId="{6AF61DC8-5E05-4FE1-A07C-02FA3C0DCBF9}" dt="2021-10-18T20:15:48.312" v="1026" actId="20577"/>
          <ac:spMkLst>
            <pc:docMk/>
            <pc:sldMk cId="3097396221" sldId="1469"/>
            <ac:spMk id="3" creationId="{85182A86-9E47-49F2-A59F-0A3791544C2F}"/>
          </ac:spMkLst>
        </pc:spChg>
      </pc:sldChg>
      <pc:sldChg chg="modSp mod modClrScheme modShow chgLayout">
        <pc:chgData name="Timothy Mazzotta" userId="32cdfb0a-f1e9-4dcc-9361-9c9032f79aa6" providerId="ADAL" clId="{6AF61DC8-5E05-4FE1-A07C-02FA3C0DCBF9}" dt="2021-10-18T17:41:20.724" v="231" actId="14100"/>
        <pc:sldMkLst>
          <pc:docMk/>
          <pc:sldMk cId="776129892" sldId="5527"/>
        </pc:sldMkLst>
        <pc:spChg chg="mod ord">
          <ac:chgData name="Timothy Mazzotta" userId="32cdfb0a-f1e9-4dcc-9361-9c9032f79aa6" providerId="ADAL" clId="{6AF61DC8-5E05-4FE1-A07C-02FA3C0DCBF9}" dt="2021-10-18T12:21:20.774" v="13" actId="700"/>
          <ac:spMkLst>
            <pc:docMk/>
            <pc:sldMk cId="776129892" sldId="5527"/>
            <ac:spMk id="2" creationId="{FE536143-FFB5-4C5C-8AA9-BB34BFBE6474}"/>
          </ac:spMkLst>
        </pc:spChg>
        <pc:spChg chg="mod ord">
          <ac:chgData name="Timothy Mazzotta" userId="32cdfb0a-f1e9-4dcc-9361-9c9032f79aa6" providerId="ADAL" clId="{6AF61DC8-5E05-4FE1-A07C-02FA3C0DCBF9}" dt="2021-10-18T17:41:20.724" v="231" actId="14100"/>
          <ac:spMkLst>
            <pc:docMk/>
            <pc:sldMk cId="776129892" sldId="5527"/>
            <ac:spMk id="3" creationId="{0063950F-84E4-494D-A975-91DD1B18FE34}"/>
          </ac:spMkLst>
        </pc:spChg>
      </pc:sldChg>
      <pc:sldChg chg="modSp mod modClrScheme modShow chgLayout">
        <pc:chgData name="Timothy Mazzotta" userId="32cdfb0a-f1e9-4dcc-9361-9c9032f79aa6" providerId="ADAL" clId="{6AF61DC8-5E05-4FE1-A07C-02FA3C0DCBF9}" dt="2021-10-18T12:24:39.851" v="82" actId="700"/>
        <pc:sldMkLst>
          <pc:docMk/>
          <pc:sldMk cId="1007033581" sldId="5528"/>
        </pc:sldMkLst>
        <pc:spChg chg="mod ord">
          <ac:chgData name="Timothy Mazzotta" userId="32cdfb0a-f1e9-4dcc-9361-9c9032f79aa6" providerId="ADAL" clId="{6AF61DC8-5E05-4FE1-A07C-02FA3C0DCBF9}" dt="2021-10-18T12:24:39.851" v="82" actId="700"/>
          <ac:spMkLst>
            <pc:docMk/>
            <pc:sldMk cId="1007033581" sldId="5528"/>
            <ac:spMk id="2" creationId="{CB8E31DB-1896-4162-9DA2-8E739E10DCE6}"/>
          </ac:spMkLst>
        </pc:spChg>
      </pc:sldChg>
      <pc:sldChg chg="del">
        <pc:chgData name="Timothy Mazzotta" userId="32cdfb0a-f1e9-4dcc-9361-9c9032f79aa6" providerId="ADAL" clId="{6AF61DC8-5E05-4FE1-A07C-02FA3C0DCBF9}" dt="2021-10-18T12:20:48.037" v="11" actId="2696"/>
        <pc:sldMkLst>
          <pc:docMk/>
          <pc:sldMk cId="2609418738" sldId="5529"/>
        </pc:sldMkLst>
      </pc:sldChg>
      <pc:sldChg chg="modSp mod modClrScheme chgLayout">
        <pc:chgData name="Timothy Mazzotta" userId="32cdfb0a-f1e9-4dcc-9361-9c9032f79aa6" providerId="ADAL" clId="{6AF61DC8-5E05-4FE1-A07C-02FA3C0DCBF9}" dt="2021-10-18T12:21:35.570" v="51" actId="1037"/>
        <pc:sldMkLst>
          <pc:docMk/>
          <pc:sldMk cId="1007398519" sldId="5530"/>
        </pc:sldMkLst>
        <pc:spChg chg="mod ord">
          <ac:chgData name="Timothy Mazzotta" userId="32cdfb0a-f1e9-4dcc-9361-9c9032f79aa6" providerId="ADAL" clId="{6AF61DC8-5E05-4FE1-A07C-02FA3C0DCBF9}" dt="2021-10-18T12:21:20.774" v="13" actId="700"/>
          <ac:spMkLst>
            <pc:docMk/>
            <pc:sldMk cId="1007398519" sldId="5530"/>
            <ac:spMk id="2" creationId="{F34F73D1-B121-4F18-8EB1-EEAE79E16391}"/>
          </ac:spMkLst>
        </pc:spChg>
        <pc:graphicFrameChg chg="mod ord">
          <ac:chgData name="Timothy Mazzotta" userId="32cdfb0a-f1e9-4dcc-9361-9c9032f79aa6" providerId="ADAL" clId="{6AF61DC8-5E05-4FE1-A07C-02FA3C0DCBF9}" dt="2021-10-18T12:21:35.570" v="51" actId="1037"/>
          <ac:graphicFrameMkLst>
            <pc:docMk/>
            <pc:sldMk cId="1007398519" sldId="5530"/>
            <ac:graphicFrameMk id="4" creationId="{2073493E-1A5A-4F63-B63F-87AE2BF4D868}"/>
          </ac:graphicFrameMkLst>
        </pc:graphicFrameChg>
      </pc:sldChg>
      <pc:sldChg chg="modSp del mod">
        <pc:chgData name="Timothy Mazzotta" userId="32cdfb0a-f1e9-4dcc-9361-9c9032f79aa6" providerId="ADAL" clId="{6AF61DC8-5E05-4FE1-A07C-02FA3C0DCBF9}" dt="2021-10-18T12:19:09.016" v="8" actId="2696"/>
        <pc:sldMkLst>
          <pc:docMk/>
          <pc:sldMk cId="2801680733" sldId="5531"/>
        </pc:sldMkLst>
        <pc:spChg chg="mod">
          <ac:chgData name="Timothy Mazzotta" userId="32cdfb0a-f1e9-4dcc-9361-9c9032f79aa6" providerId="ADAL" clId="{6AF61DC8-5E05-4FE1-A07C-02FA3C0DCBF9}" dt="2021-10-18T12:18:27.483" v="0" actId="21"/>
          <ac:spMkLst>
            <pc:docMk/>
            <pc:sldMk cId="2801680733" sldId="5531"/>
            <ac:spMk id="3" creationId="{85182A86-9E47-49F2-A59F-0A3791544C2F}"/>
          </ac:spMkLst>
        </pc:spChg>
      </pc:sldChg>
      <pc:sldChg chg="modSp del mod modClrScheme chgLayout">
        <pc:chgData name="Timothy Mazzotta" userId="32cdfb0a-f1e9-4dcc-9361-9c9032f79aa6" providerId="ADAL" clId="{6AF61DC8-5E05-4FE1-A07C-02FA3C0DCBF9}" dt="2021-10-18T18:52:08.429" v="893" actId="2696"/>
        <pc:sldMkLst>
          <pc:docMk/>
          <pc:sldMk cId="1106144604" sldId="5532"/>
        </pc:sldMkLst>
        <pc:spChg chg="mod ord">
          <ac:chgData name="Timothy Mazzotta" userId="32cdfb0a-f1e9-4dcc-9361-9c9032f79aa6" providerId="ADAL" clId="{6AF61DC8-5E05-4FE1-A07C-02FA3C0DCBF9}" dt="2021-10-18T18:51:22.457" v="891" actId="700"/>
          <ac:spMkLst>
            <pc:docMk/>
            <pc:sldMk cId="1106144604" sldId="5532"/>
            <ac:spMk id="2" creationId="{6C856D4D-D1FC-4F94-B500-B3750EACC467}"/>
          </ac:spMkLst>
        </pc:spChg>
      </pc:sldChg>
      <pc:sldChg chg="modSp del mod modClrScheme modShow chgLayout">
        <pc:chgData name="Timothy Mazzotta" userId="32cdfb0a-f1e9-4dcc-9361-9c9032f79aa6" providerId="ADAL" clId="{6AF61DC8-5E05-4FE1-A07C-02FA3C0DCBF9}" dt="2021-10-18T19:05:22.583" v="908" actId="47"/>
        <pc:sldMkLst>
          <pc:docMk/>
          <pc:sldMk cId="1090095229" sldId="5534"/>
        </pc:sldMkLst>
        <pc:spChg chg="mod ord">
          <ac:chgData name="Timothy Mazzotta" userId="32cdfb0a-f1e9-4dcc-9361-9c9032f79aa6" providerId="ADAL" clId="{6AF61DC8-5E05-4FE1-A07C-02FA3C0DCBF9}" dt="2021-10-18T18:50:37.631" v="889" actId="700"/>
          <ac:spMkLst>
            <pc:docMk/>
            <pc:sldMk cId="1090095229" sldId="5534"/>
            <ac:spMk id="2" creationId="{6C856D4D-D1FC-4F94-B500-B3750EACC467}"/>
          </ac:spMkLst>
        </pc:spChg>
      </pc:sldChg>
      <pc:sldChg chg="modSp mod modClrScheme chgLayout">
        <pc:chgData name="Timothy Mazzotta" userId="32cdfb0a-f1e9-4dcc-9361-9c9032f79aa6" providerId="ADAL" clId="{6AF61DC8-5E05-4FE1-A07C-02FA3C0DCBF9}" dt="2021-10-18T19:07:48.928" v="981" actId="6549"/>
        <pc:sldMkLst>
          <pc:docMk/>
          <pc:sldMk cId="550092745" sldId="5535"/>
        </pc:sldMkLst>
        <pc:spChg chg="mod ord">
          <ac:chgData name="Timothy Mazzotta" userId="32cdfb0a-f1e9-4dcc-9361-9c9032f79aa6" providerId="ADAL" clId="{6AF61DC8-5E05-4FE1-A07C-02FA3C0DCBF9}" dt="2021-10-18T18:50:37.631" v="889" actId="700"/>
          <ac:spMkLst>
            <pc:docMk/>
            <pc:sldMk cId="550092745" sldId="5535"/>
            <ac:spMk id="2" creationId="{613263AA-BE0E-4EDA-9AEF-B91FC89EED55}"/>
          </ac:spMkLst>
        </pc:spChg>
        <pc:spChg chg="mod ord">
          <ac:chgData name="Timothy Mazzotta" userId="32cdfb0a-f1e9-4dcc-9361-9c9032f79aa6" providerId="ADAL" clId="{6AF61DC8-5E05-4FE1-A07C-02FA3C0DCBF9}" dt="2021-10-18T19:07:48.928" v="981" actId="6549"/>
          <ac:spMkLst>
            <pc:docMk/>
            <pc:sldMk cId="550092745" sldId="5535"/>
            <ac:spMk id="3" creationId="{85182A86-9E47-49F2-A59F-0A3791544C2F}"/>
          </ac:spMkLst>
        </pc:spChg>
      </pc:sldChg>
      <pc:sldChg chg="del">
        <pc:chgData name="Timothy Mazzotta" userId="32cdfb0a-f1e9-4dcc-9361-9c9032f79aa6" providerId="ADAL" clId="{6AF61DC8-5E05-4FE1-A07C-02FA3C0DCBF9}" dt="2021-10-18T18:24:11.455" v="483" actId="47"/>
        <pc:sldMkLst>
          <pc:docMk/>
          <pc:sldMk cId="1791308921" sldId="5536"/>
        </pc:sldMkLst>
      </pc:sldChg>
      <pc:sldChg chg="del">
        <pc:chgData name="Timothy Mazzotta" userId="32cdfb0a-f1e9-4dcc-9361-9c9032f79aa6" providerId="ADAL" clId="{6AF61DC8-5E05-4FE1-A07C-02FA3C0DCBF9}" dt="2021-10-18T18:12:09.760" v="464" actId="47"/>
        <pc:sldMkLst>
          <pc:docMk/>
          <pc:sldMk cId="1021191204" sldId="5537"/>
        </pc:sldMkLst>
      </pc:sldChg>
      <pc:sldChg chg="delSp modSp mod ord modClrScheme chgLayout">
        <pc:chgData name="Timothy Mazzotta" userId="32cdfb0a-f1e9-4dcc-9361-9c9032f79aa6" providerId="ADAL" clId="{6AF61DC8-5E05-4FE1-A07C-02FA3C0DCBF9}" dt="2021-10-18T17:55:46.653" v="255" actId="6549"/>
        <pc:sldMkLst>
          <pc:docMk/>
          <pc:sldMk cId="26943841" sldId="5538"/>
        </pc:sldMkLst>
        <pc:spChg chg="mod ord">
          <ac:chgData name="Timothy Mazzotta" userId="32cdfb0a-f1e9-4dcc-9361-9c9032f79aa6" providerId="ADAL" clId="{6AF61DC8-5E05-4FE1-A07C-02FA3C0DCBF9}" dt="2021-10-18T12:26:06.277" v="87" actId="700"/>
          <ac:spMkLst>
            <pc:docMk/>
            <pc:sldMk cId="26943841" sldId="5538"/>
            <ac:spMk id="2" creationId="{0F902235-65DE-4DB3-A3B4-BF90C7E8ABA0}"/>
          </ac:spMkLst>
        </pc:spChg>
        <pc:spChg chg="mod ord">
          <ac:chgData name="Timothy Mazzotta" userId="32cdfb0a-f1e9-4dcc-9361-9c9032f79aa6" providerId="ADAL" clId="{6AF61DC8-5E05-4FE1-A07C-02FA3C0DCBF9}" dt="2021-10-18T17:55:46.653" v="255" actId="6549"/>
          <ac:spMkLst>
            <pc:docMk/>
            <pc:sldMk cId="26943841" sldId="5538"/>
            <ac:spMk id="3" creationId="{A06020A3-D824-4A51-B6CA-D5E51EB9BDF0}"/>
          </ac:spMkLst>
        </pc:spChg>
        <pc:spChg chg="del">
          <ac:chgData name="Timothy Mazzotta" userId="32cdfb0a-f1e9-4dcc-9361-9c9032f79aa6" providerId="ADAL" clId="{6AF61DC8-5E05-4FE1-A07C-02FA3C0DCBF9}" dt="2021-10-18T17:55:36.559" v="254" actId="478"/>
          <ac:spMkLst>
            <pc:docMk/>
            <pc:sldMk cId="26943841" sldId="5538"/>
            <ac:spMk id="5" creationId="{6077D260-7241-400F-9877-CDC281A1BD6B}"/>
          </ac:spMkLst>
        </pc:spChg>
        <pc:picChg chg="del">
          <ac:chgData name="Timothy Mazzotta" userId="32cdfb0a-f1e9-4dcc-9361-9c9032f79aa6" providerId="ADAL" clId="{6AF61DC8-5E05-4FE1-A07C-02FA3C0DCBF9}" dt="2021-10-18T17:55:35.637" v="253" actId="478"/>
          <ac:picMkLst>
            <pc:docMk/>
            <pc:sldMk cId="26943841" sldId="5538"/>
            <ac:picMk id="4" creationId="{7C06849E-D64F-4916-B304-8E7DE73A1A62}"/>
          </ac:picMkLst>
        </pc:picChg>
        <pc:picChg chg="del">
          <ac:chgData name="Timothy Mazzotta" userId="32cdfb0a-f1e9-4dcc-9361-9c9032f79aa6" providerId="ADAL" clId="{6AF61DC8-5E05-4FE1-A07C-02FA3C0DCBF9}" dt="2021-10-18T17:55:34.743" v="252" actId="478"/>
          <ac:picMkLst>
            <pc:docMk/>
            <pc:sldMk cId="26943841" sldId="5538"/>
            <ac:picMk id="6" creationId="{9356B55F-EE77-49D1-82AB-4333D38A3E7D}"/>
          </ac:picMkLst>
        </pc:picChg>
      </pc:sldChg>
      <pc:sldChg chg="del">
        <pc:chgData name="Timothy Mazzotta" userId="32cdfb0a-f1e9-4dcc-9361-9c9032f79aa6" providerId="ADAL" clId="{6AF61DC8-5E05-4FE1-A07C-02FA3C0DCBF9}" dt="2021-10-18T18:16:54.965" v="465" actId="2696"/>
        <pc:sldMkLst>
          <pc:docMk/>
          <pc:sldMk cId="974869339" sldId="5539"/>
        </pc:sldMkLst>
      </pc:sldChg>
      <pc:sldChg chg="modSp mod">
        <pc:chgData name="Timothy Mazzotta" userId="32cdfb0a-f1e9-4dcc-9361-9c9032f79aa6" providerId="ADAL" clId="{6AF61DC8-5E05-4FE1-A07C-02FA3C0DCBF9}" dt="2021-10-18T20:16:23.111" v="1030" actId="6549"/>
        <pc:sldMkLst>
          <pc:docMk/>
          <pc:sldMk cId="2379295645" sldId="5540"/>
        </pc:sldMkLst>
        <pc:spChg chg="mod">
          <ac:chgData name="Timothy Mazzotta" userId="32cdfb0a-f1e9-4dcc-9361-9c9032f79aa6" providerId="ADAL" clId="{6AF61DC8-5E05-4FE1-A07C-02FA3C0DCBF9}" dt="2021-10-18T20:16:23.111" v="1030" actId="6549"/>
          <ac:spMkLst>
            <pc:docMk/>
            <pc:sldMk cId="2379295645" sldId="5540"/>
            <ac:spMk id="3" creationId="{85182A86-9E47-49F2-A59F-0A3791544C2F}"/>
          </ac:spMkLst>
        </pc:spChg>
      </pc:sldChg>
      <pc:sldChg chg="addSp delSp modSp add mod">
        <pc:chgData name="Timothy Mazzotta" userId="32cdfb0a-f1e9-4dcc-9361-9c9032f79aa6" providerId="ADAL" clId="{6AF61DC8-5E05-4FE1-A07C-02FA3C0DCBF9}" dt="2021-10-18T18:10:40.629" v="462" actId="478"/>
        <pc:sldMkLst>
          <pc:docMk/>
          <pc:sldMk cId="3346912085" sldId="5541"/>
        </pc:sldMkLst>
        <pc:spChg chg="mod">
          <ac:chgData name="Timothy Mazzotta" userId="32cdfb0a-f1e9-4dcc-9361-9c9032f79aa6" providerId="ADAL" clId="{6AF61DC8-5E05-4FE1-A07C-02FA3C0DCBF9}" dt="2021-10-18T17:51:41.876" v="246" actId="20577"/>
          <ac:spMkLst>
            <pc:docMk/>
            <pc:sldMk cId="3346912085" sldId="5541"/>
            <ac:spMk id="11" creationId="{86288B4F-DD2D-4892-A40D-1DE9E791C33C}"/>
          </ac:spMkLst>
        </pc:spChg>
        <pc:spChg chg="add del mod">
          <ac:chgData name="Timothy Mazzotta" userId="32cdfb0a-f1e9-4dcc-9361-9c9032f79aa6" providerId="ADAL" clId="{6AF61DC8-5E05-4FE1-A07C-02FA3C0DCBF9}" dt="2021-10-18T18:10:40.629" v="462" actId="478"/>
          <ac:spMkLst>
            <pc:docMk/>
            <pc:sldMk cId="3346912085" sldId="5541"/>
            <ac:spMk id="12" creationId="{6E59DAC9-8342-4EDA-A25B-5B6511A76241}"/>
          </ac:spMkLst>
        </pc:spChg>
        <pc:picChg chg="del mod">
          <ac:chgData name="Timothy Mazzotta" userId="32cdfb0a-f1e9-4dcc-9361-9c9032f79aa6" providerId="ADAL" clId="{6AF61DC8-5E05-4FE1-A07C-02FA3C0DCBF9}" dt="2021-10-18T18:10:01.587" v="459" actId="478"/>
          <ac:picMkLst>
            <pc:docMk/>
            <pc:sldMk cId="3346912085" sldId="5541"/>
            <ac:picMk id="3" creationId="{FEC3B02C-DFC8-4F4D-9B29-252601E96220}"/>
          </ac:picMkLst>
        </pc:picChg>
        <pc:picChg chg="add del mod">
          <ac:chgData name="Timothy Mazzotta" userId="32cdfb0a-f1e9-4dcc-9361-9c9032f79aa6" providerId="ADAL" clId="{6AF61DC8-5E05-4FE1-A07C-02FA3C0DCBF9}" dt="2021-10-18T18:10:01.071" v="458" actId="478"/>
          <ac:picMkLst>
            <pc:docMk/>
            <pc:sldMk cId="3346912085" sldId="5541"/>
            <ac:picMk id="7" creationId="{620653E6-E50C-43FA-BFE9-1C4D57E0C893}"/>
          </ac:picMkLst>
        </pc:picChg>
        <pc:picChg chg="ord">
          <ac:chgData name="Timothy Mazzotta" userId="32cdfb0a-f1e9-4dcc-9361-9c9032f79aa6" providerId="ADAL" clId="{6AF61DC8-5E05-4FE1-A07C-02FA3C0DCBF9}" dt="2021-10-18T18:10:20.827" v="461" actId="166"/>
          <ac:picMkLst>
            <pc:docMk/>
            <pc:sldMk cId="3346912085" sldId="5541"/>
            <ac:picMk id="9" creationId="{B2A825D6-FD26-4AAC-B7A2-9ED0FF940056}"/>
          </ac:picMkLst>
        </pc:picChg>
        <pc:picChg chg="add mod ord">
          <ac:chgData name="Timothy Mazzotta" userId="32cdfb0a-f1e9-4dcc-9361-9c9032f79aa6" providerId="ADAL" clId="{6AF61DC8-5E05-4FE1-A07C-02FA3C0DCBF9}" dt="2021-10-18T18:10:14.695" v="460" actId="166"/>
          <ac:picMkLst>
            <pc:docMk/>
            <pc:sldMk cId="3346912085" sldId="5541"/>
            <ac:picMk id="13" creationId="{2B2C1501-FFB1-492C-B6E2-247FC3A5BE73}"/>
          </ac:picMkLst>
        </pc:picChg>
      </pc:sldChg>
      <pc:sldChg chg="addSp modSp add mod">
        <pc:chgData name="Timothy Mazzotta" userId="32cdfb0a-f1e9-4dcc-9361-9c9032f79aa6" providerId="ADAL" clId="{6AF61DC8-5E05-4FE1-A07C-02FA3C0DCBF9}" dt="2021-10-18T18:01:38.637" v="403" actId="14100"/>
        <pc:sldMkLst>
          <pc:docMk/>
          <pc:sldMk cId="3433019007" sldId="5542"/>
        </pc:sldMkLst>
        <pc:spChg chg="mod">
          <ac:chgData name="Timothy Mazzotta" userId="32cdfb0a-f1e9-4dcc-9361-9c9032f79aa6" providerId="ADAL" clId="{6AF61DC8-5E05-4FE1-A07C-02FA3C0DCBF9}" dt="2021-10-18T18:00:16.204" v="365" actId="164"/>
          <ac:spMkLst>
            <pc:docMk/>
            <pc:sldMk cId="3433019007" sldId="5542"/>
            <ac:spMk id="4" creationId="{629A9833-4837-4F5B-B2CC-41462FBAD9BA}"/>
          </ac:spMkLst>
        </pc:spChg>
        <pc:spChg chg="add mod">
          <ac:chgData name="Timothy Mazzotta" userId="32cdfb0a-f1e9-4dcc-9361-9c9032f79aa6" providerId="ADAL" clId="{6AF61DC8-5E05-4FE1-A07C-02FA3C0DCBF9}" dt="2021-10-18T18:01:38.637" v="403" actId="14100"/>
          <ac:spMkLst>
            <pc:docMk/>
            <pc:sldMk cId="3433019007" sldId="5542"/>
            <ac:spMk id="7" creationId="{83FE6FD1-94C8-4E94-8A87-0C9AD27C33CE}"/>
          </ac:spMkLst>
        </pc:spChg>
        <pc:spChg chg="mod">
          <ac:chgData name="Timothy Mazzotta" userId="32cdfb0a-f1e9-4dcc-9361-9c9032f79aa6" providerId="ADAL" clId="{6AF61DC8-5E05-4FE1-A07C-02FA3C0DCBF9}" dt="2021-10-18T18:00:16.204" v="365" actId="164"/>
          <ac:spMkLst>
            <pc:docMk/>
            <pc:sldMk cId="3433019007" sldId="5542"/>
            <ac:spMk id="16" creationId="{A1CEA5C6-3499-499E-9C58-C224104DFCE2}"/>
          </ac:spMkLst>
        </pc:spChg>
        <pc:spChg chg="mod">
          <ac:chgData name="Timothy Mazzotta" userId="32cdfb0a-f1e9-4dcc-9361-9c9032f79aa6" providerId="ADAL" clId="{6AF61DC8-5E05-4FE1-A07C-02FA3C0DCBF9}" dt="2021-10-18T17:59:26.470" v="316" actId="6549"/>
          <ac:spMkLst>
            <pc:docMk/>
            <pc:sldMk cId="3433019007" sldId="5542"/>
            <ac:spMk id="114690" creationId="{00000000-0000-0000-0000-000000000000}"/>
          </ac:spMkLst>
        </pc:spChg>
        <pc:grpChg chg="add mod">
          <ac:chgData name="Timothy Mazzotta" userId="32cdfb0a-f1e9-4dcc-9361-9c9032f79aa6" providerId="ADAL" clId="{6AF61DC8-5E05-4FE1-A07C-02FA3C0DCBF9}" dt="2021-10-18T18:00:25.739" v="383" actId="1076"/>
          <ac:grpSpMkLst>
            <pc:docMk/>
            <pc:sldMk cId="3433019007" sldId="5542"/>
            <ac:grpSpMk id="3" creationId="{B7C1BC33-32A1-4FDC-95B2-97BD62920351}"/>
          </ac:grpSpMkLst>
        </pc:grpChg>
        <pc:picChg chg="mod">
          <ac:chgData name="Timothy Mazzotta" userId="32cdfb0a-f1e9-4dcc-9361-9c9032f79aa6" providerId="ADAL" clId="{6AF61DC8-5E05-4FE1-A07C-02FA3C0DCBF9}" dt="2021-10-18T18:00:16.204" v="365" actId="164"/>
          <ac:picMkLst>
            <pc:docMk/>
            <pc:sldMk cId="3433019007" sldId="5542"/>
            <ac:picMk id="12" creationId="{497F4B6C-28FD-481D-B73F-952601077473}"/>
          </ac:picMkLst>
        </pc:picChg>
      </pc:sldChg>
      <pc:sldChg chg="add del">
        <pc:chgData name="Timothy Mazzotta" userId="32cdfb0a-f1e9-4dcc-9361-9c9032f79aa6" providerId="ADAL" clId="{6AF61DC8-5E05-4FE1-A07C-02FA3C0DCBF9}" dt="2021-10-18T17:57:45.824" v="256" actId="47"/>
        <pc:sldMkLst>
          <pc:docMk/>
          <pc:sldMk cId="3602908599" sldId="5542"/>
        </pc:sldMkLst>
      </pc:sldChg>
      <pc:sldChg chg="add">
        <pc:chgData name="Timothy Mazzotta" userId="32cdfb0a-f1e9-4dcc-9361-9c9032f79aa6" providerId="ADAL" clId="{6AF61DC8-5E05-4FE1-A07C-02FA3C0DCBF9}" dt="2021-10-18T17:57:51.886" v="257"/>
        <pc:sldMkLst>
          <pc:docMk/>
          <pc:sldMk cId="290834508" sldId="5543"/>
        </pc:sldMkLst>
      </pc:sldChg>
      <pc:sldChg chg="addSp delSp modSp add mod modClrScheme chgLayout">
        <pc:chgData name="Timothy Mazzotta" userId="32cdfb0a-f1e9-4dcc-9361-9c9032f79aa6" providerId="ADAL" clId="{6AF61DC8-5E05-4FE1-A07C-02FA3C0DCBF9}" dt="2021-10-18T18:51:22.457" v="891" actId="700"/>
        <pc:sldMkLst>
          <pc:docMk/>
          <pc:sldMk cId="245292940" sldId="5544"/>
        </pc:sldMkLst>
        <pc:spChg chg="mod ord">
          <ac:chgData name="Timothy Mazzotta" userId="32cdfb0a-f1e9-4dcc-9361-9c9032f79aa6" providerId="ADAL" clId="{6AF61DC8-5E05-4FE1-A07C-02FA3C0DCBF9}" dt="2021-10-18T18:51:22.457" v="891" actId="700"/>
          <ac:spMkLst>
            <pc:docMk/>
            <pc:sldMk cId="245292940" sldId="5544"/>
            <ac:spMk id="2" creationId="{6C856D4D-D1FC-4F94-B500-B3750EACC467}"/>
          </ac:spMkLst>
        </pc:spChg>
        <pc:spChg chg="del">
          <ac:chgData name="Timothy Mazzotta" userId="32cdfb0a-f1e9-4dcc-9361-9c9032f79aa6" providerId="ADAL" clId="{6AF61DC8-5E05-4FE1-A07C-02FA3C0DCBF9}" dt="2021-10-18T18:29:48.794" v="496" actId="478"/>
          <ac:spMkLst>
            <pc:docMk/>
            <pc:sldMk cId="245292940" sldId="5544"/>
            <ac:spMk id="7" creationId="{5B69F74C-0AEF-4FFE-A4B5-56B93457167F}"/>
          </ac:spMkLst>
        </pc:spChg>
        <pc:spChg chg="del">
          <ac:chgData name="Timothy Mazzotta" userId="32cdfb0a-f1e9-4dcc-9361-9c9032f79aa6" providerId="ADAL" clId="{6AF61DC8-5E05-4FE1-A07C-02FA3C0DCBF9}" dt="2021-10-18T18:29:49.468" v="497" actId="478"/>
          <ac:spMkLst>
            <pc:docMk/>
            <pc:sldMk cId="245292940" sldId="5544"/>
            <ac:spMk id="8" creationId="{1503A0C6-37DB-48D6-B106-D11970DA4AAC}"/>
          </ac:spMkLst>
        </pc:spChg>
        <pc:spChg chg="add mod">
          <ac:chgData name="Timothy Mazzotta" userId="32cdfb0a-f1e9-4dcc-9361-9c9032f79aa6" providerId="ADAL" clId="{6AF61DC8-5E05-4FE1-A07C-02FA3C0DCBF9}" dt="2021-10-18T18:49:02.356" v="886" actId="1038"/>
          <ac:spMkLst>
            <pc:docMk/>
            <pc:sldMk cId="245292940" sldId="5544"/>
            <ac:spMk id="11" creationId="{0260162A-E9B0-485F-AEE5-C64F59312896}"/>
          </ac:spMkLst>
        </pc:spChg>
        <pc:spChg chg="del">
          <ac:chgData name="Timothy Mazzotta" userId="32cdfb0a-f1e9-4dcc-9361-9c9032f79aa6" providerId="ADAL" clId="{6AF61DC8-5E05-4FE1-A07C-02FA3C0DCBF9}" dt="2021-10-18T18:30:23.818" v="501" actId="478"/>
          <ac:spMkLst>
            <pc:docMk/>
            <pc:sldMk cId="245292940" sldId="5544"/>
            <ac:spMk id="12" creationId="{AE9FDAE4-E855-4C6A-82AA-89F9C8D18CB0}"/>
          </ac:spMkLst>
        </pc:spChg>
        <pc:spChg chg="del">
          <ac:chgData name="Timothy Mazzotta" userId="32cdfb0a-f1e9-4dcc-9361-9c9032f79aa6" providerId="ADAL" clId="{6AF61DC8-5E05-4FE1-A07C-02FA3C0DCBF9}" dt="2021-10-18T18:30:21.567" v="500" actId="478"/>
          <ac:spMkLst>
            <pc:docMk/>
            <pc:sldMk cId="245292940" sldId="5544"/>
            <ac:spMk id="13" creationId="{069070DE-4C66-488F-BD01-850554DD04C1}"/>
          </ac:spMkLst>
        </pc:spChg>
        <pc:spChg chg="del mod">
          <ac:chgData name="Timothy Mazzotta" userId="32cdfb0a-f1e9-4dcc-9361-9c9032f79aa6" providerId="ADAL" clId="{6AF61DC8-5E05-4FE1-A07C-02FA3C0DCBF9}" dt="2021-10-18T18:30:36.886" v="504" actId="478"/>
          <ac:spMkLst>
            <pc:docMk/>
            <pc:sldMk cId="245292940" sldId="5544"/>
            <ac:spMk id="14" creationId="{71176EFE-D3F7-4280-A0A5-3853F16E8EC8}"/>
          </ac:spMkLst>
        </pc:spChg>
        <pc:picChg chg="add mod">
          <ac:chgData name="Timothy Mazzotta" userId="32cdfb0a-f1e9-4dcc-9361-9c9032f79aa6" providerId="ADAL" clId="{6AF61DC8-5E05-4FE1-A07C-02FA3C0DCBF9}" dt="2021-10-18T18:48:44.202" v="878" actId="1076"/>
          <ac:picMkLst>
            <pc:docMk/>
            <pc:sldMk cId="245292940" sldId="5544"/>
            <ac:picMk id="4" creationId="{84DDCA25-7834-43D7-95CD-A8423B3D7F40}"/>
          </ac:picMkLst>
        </pc:picChg>
        <pc:picChg chg="add del mod modCrop">
          <ac:chgData name="Timothy Mazzotta" userId="32cdfb0a-f1e9-4dcc-9361-9c9032f79aa6" providerId="ADAL" clId="{6AF61DC8-5E05-4FE1-A07C-02FA3C0DCBF9}" dt="2021-10-18T18:48:21.890" v="874" actId="478"/>
          <ac:picMkLst>
            <pc:docMk/>
            <pc:sldMk cId="245292940" sldId="5544"/>
            <ac:picMk id="6" creationId="{01D513AE-4F8D-42B3-B4CD-F0338C981846}"/>
          </ac:picMkLst>
        </pc:picChg>
        <pc:picChg chg="add mod ord">
          <ac:chgData name="Timothy Mazzotta" userId="32cdfb0a-f1e9-4dcc-9361-9c9032f79aa6" providerId="ADAL" clId="{6AF61DC8-5E05-4FE1-A07C-02FA3C0DCBF9}" dt="2021-10-18T18:48:34.450" v="877" actId="1076"/>
          <ac:picMkLst>
            <pc:docMk/>
            <pc:sldMk cId="245292940" sldId="5544"/>
            <ac:picMk id="10" creationId="{C0576679-F214-4FDB-97D3-AC7B04FA5BC7}"/>
          </ac:picMkLst>
        </pc:picChg>
        <pc:picChg chg="del">
          <ac:chgData name="Timothy Mazzotta" userId="32cdfb0a-f1e9-4dcc-9361-9c9032f79aa6" providerId="ADAL" clId="{6AF61DC8-5E05-4FE1-A07C-02FA3C0DCBF9}" dt="2021-10-18T18:29:35.533" v="492" actId="478"/>
          <ac:picMkLst>
            <pc:docMk/>
            <pc:sldMk cId="245292940" sldId="5544"/>
            <ac:picMk id="16" creationId="{833DB4BC-7492-409E-87EB-C9D9AF75E3A3}"/>
          </ac:picMkLst>
        </pc:picChg>
      </pc:sldChg>
      <pc:sldChg chg="addSp delSp modSp add mod">
        <pc:chgData name="Timothy Mazzotta" userId="32cdfb0a-f1e9-4dcc-9361-9c9032f79aa6" providerId="ADAL" clId="{6AF61DC8-5E05-4FE1-A07C-02FA3C0DCBF9}" dt="2021-10-18T19:06:54" v="966" actId="108"/>
        <pc:sldMkLst>
          <pc:docMk/>
          <pc:sldMk cId="2044837372" sldId="5545"/>
        </pc:sldMkLst>
        <pc:spChg chg="mod">
          <ac:chgData name="Timothy Mazzotta" userId="32cdfb0a-f1e9-4dcc-9361-9c9032f79aa6" providerId="ADAL" clId="{6AF61DC8-5E05-4FE1-A07C-02FA3C0DCBF9}" dt="2021-10-18T19:06:28.465" v="962" actId="20577"/>
          <ac:spMkLst>
            <pc:docMk/>
            <pc:sldMk cId="2044837372" sldId="5545"/>
            <ac:spMk id="2" creationId="{6C856D4D-D1FC-4F94-B500-B3750EACC467}"/>
          </ac:spMkLst>
        </pc:spChg>
        <pc:spChg chg="del">
          <ac:chgData name="Timothy Mazzotta" userId="32cdfb0a-f1e9-4dcc-9361-9c9032f79aa6" providerId="ADAL" clId="{6AF61DC8-5E05-4FE1-A07C-02FA3C0DCBF9}" dt="2021-10-18T19:06:38.095" v="964" actId="478"/>
          <ac:spMkLst>
            <pc:docMk/>
            <pc:sldMk cId="2044837372" sldId="5545"/>
            <ac:spMk id="9" creationId="{27AC019C-73AE-42AB-A94F-0F3128DDFFF0}"/>
          </ac:spMkLst>
        </pc:spChg>
        <pc:picChg chg="del">
          <ac:chgData name="Timothy Mazzotta" userId="32cdfb0a-f1e9-4dcc-9361-9c9032f79aa6" providerId="ADAL" clId="{6AF61DC8-5E05-4FE1-A07C-02FA3C0DCBF9}" dt="2021-10-18T19:03:33.855" v="902" actId="478"/>
          <ac:picMkLst>
            <pc:docMk/>
            <pc:sldMk cId="2044837372" sldId="5545"/>
            <ac:picMk id="4" creationId="{5C501C41-00D2-4374-9F8D-D909FC857532}"/>
          </ac:picMkLst>
        </pc:picChg>
        <pc:picChg chg="add del mod">
          <ac:chgData name="Timothy Mazzotta" userId="32cdfb0a-f1e9-4dcc-9361-9c9032f79aa6" providerId="ADAL" clId="{6AF61DC8-5E05-4FE1-A07C-02FA3C0DCBF9}" dt="2021-10-18T19:04:36.657" v="905" actId="478"/>
          <ac:picMkLst>
            <pc:docMk/>
            <pc:sldMk cId="2044837372" sldId="5545"/>
            <ac:picMk id="5" creationId="{993771DB-1537-4603-9F77-92E597E2D20F}"/>
          </ac:picMkLst>
        </pc:picChg>
        <pc:picChg chg="add mod">
          <ac:chgData name="Timothy Mazzotta" userId="32cdfb0a-f1e9-4dcc-9361-9c9032f79aa6" providerId="ADAL" clId="{6AF61DC8-5E05-4FE1-A07C-02FA3C0DCBF9}" dt="2021-10-18T19:06:54" v="966" actId="108"/>
          <ac:picMkLst>
            <pc:docMk/>
            <pc:sldMk cId="2044837372" sldId="5545"/>
            <ac:picMk id="7" creationId="{5601A7CC-6F1A-4A79-9FB8-23B056192117}"/>
          </ac:picMkLst>
        </pc:picChg>
      </pc:sldChg>
      <pc:sldMasterChg chg="modSp mod">
        <pc:chgData name="Timothy Mazzotta" userId="32cdfb0a-f1e9-4dcc-9361-9c9032f79aa6" providerId="ADAL" clId="{6AF61DC8-5E05-4FE1-A07C-02FA3C0DCBF9}" dt="2021-10-18T17:41:01.477" v="230" actId="20577"/>
        <pc:sldMasterMkLst>
          <pc:docMk/>
          <pc:sldMasterMk cId="2636977341" sldId="2147483648"/>
        </pc:sldMasterMkLst>
        <pc:spChg chg="mod">
          <ac:chgData name="Timothy Mazzotta" userId="32cdfb0a-f1e9-4dcc-9361-9c9032f79aa6" providerId="ADAL" clId="{6AF61DC8-5E05-4FE1-A07C-02FA3C0DCBF9}" dt="2021-10-18T17:41:01.477" v="230" actId="20577"/>
          <ac:spMkLst>
            <pc:docMk/>
            <pc:sldMasterMk cId="2636977341" sldId="2147483648"/>
            <ac:spMk id="10" creationId="{00B4D258-65B1-4091-875A-AE678469BF41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975238A-E77C-4161-8153-559CAAFF08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63C429-307D-46CA-9A12-06D8698F75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750" y="1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/>
          <a:lstStyle>
            <a:lvl1pPr algn="r">
              <a:defRPr sz="1200"/>
            </a:lvl1pPr>
          </a:lstStyle>
          <a:p>
            <a:fld id="{ADE2EF3F-42B8-4B9D-A37E-11A4D443AA0D}" type="datetimeFigureOut">
              <a:rPr lang="en-US" sz="1000"/>
              <a:t>3/23/2022</a:t>
            </a:fld>
            <a:endParaRPr lang="en-US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5EB52-C1D0-4343-AE68-5103D2F419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9305"/>
            <a:ext cx="2945406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6198C1-5F95-4924-98B6-9E9A0B40AE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750" y="9429305"/>
            <a:ext cx="2945405" cy="497333"/>
          </a:xfrm>
          <a:prstGeom prst="rect">
            <a:avLst/>
          </a:prstGeom>
        </p:spPr>
        <p:txBody>
          <a:bodyPr vert="horz" lIns="88194" tIns="44097" rIns="88194" bIns="44097" rtlCol="0" anchor="b"/>
          <a:lstStyle>
            <a:lvl1pPr algn="r">
              <a:defRPr sz="1200"/>
            </a:lvl1pPr>
          </a:lstStyle>
          <a:p>
            <a:r>
              <a:rPr lang="en-US" sz="1000" b="1"/>
              <a:t>Handout</a:t>
            </a:r>
            <a:r>
              <a:rPr lang="en-US" sz="1000"/>
              <a:t> </a:t>
            </a:r>
            <a:fld id="{FE9D864B-9634-41E7-BDAB-3BBEEED548E4}" type="slidenum">
              <a:rPr lang="en-US" sz="1000"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53600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58" tIns="47779" rIns="95558" bIns="47779" rtlCol="0"/>
          <a:lstStyle>
            <a:lvl1pPr algn="l">
              <a:defRPr sz="1000"/>
            </a:lvl1pPr>
          </a:lstStyle>
          <a:p>
            <a:endParaRPr lang="en-US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58" tIns="47779" rIns="95558" bIns="47779" rtlCol="0"/>
          <a:lstStyle>
            <a:lvl1pPr algn="r">
              <a:defRPr sz="1000"/>
            </a:lvl1pPr>
          </a:lstStyle>
          <a:p>
            <a:fld id="{B121E240-E9EA-40DE-8EFF-BE00DCAC0262}" type="datetimeFigureOut">
              <a:rPr lang="en-US" noProof="0" smtClean="0"/>
              <a:pPr/>
              <a:t>3/23/2022</a:t>
            </a:fld>
            <a:endParaRPr lang="en-US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8" tIns="47779" rIns="95558" bIns="47779" rtlCol="0" anchor="ctr"/>
          <a:lstStyle/>
          <a:p>
            <a:endParaRPr lang="en-US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58718" y="4777194"/>
            <a:ext cx="5880239" cy="39086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/>
              <a:t>Formatvorlagen des Textmasters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5558" tIns="47779" rIns="95558" bIns="47779" rtlCol="0" anchor="b"/>
          <a:lstStyle>
            <a:lvl1pPr algn="l">
              <a:defRPr sz="1000"/>
            </a:lvl1pPr>
          </a:lstStyle>
          <a:p>
            <a:endParaRPr lang="en-US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5558" tIns="47779" rIns="95558" bIns="47779" rtlCol="0" anchor="b"/>
          <a:lstStyle>
            <a:lvl1pPr algn="r">
              <a:defRPr sz="1000"/>
            </a:lvl1pPr>
          </a:lstStyle>
          <a:p>
            <a:r>
              <a:rPr lang="en-US" b="1" noProof="0"/>
              <a:t>Notice </a:t>
            </a:r>
            <a:fld id="{84EE17C3-51E0-4A9C-B3A8-E6548E6A9E95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147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110000"/>
      </a:lnSpc>
      <a:spcAft>
        <a:spcPts val="30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110000"/>
      </a:lnSpc>
      <a:spcAft>
        <a:spcPts val="30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110000"/>
      </a:lnSpc>
      <a:spcAft>
        <a:spcPts val="30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110000"/>
      </a:lnSpc>
      <a:spcAft>
        <a:spcPts val="300"/>
      </a:spcAft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 noProof="0"/>
              <a:t>Notice </a:t>
            </a:r>
            <a:fld id="{84EE17C3-51E0-4A9C-B3A8-E6548E6A9E95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751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6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80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10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92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11</a:t>
            </a:fld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0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025" y="749300"/>
            <a:ext cx="6648450" cy="3740150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73113"/>
            <a:ext cx="6856412" cy="38560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6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73113"/>
            <a:ext cx="6856412" cy="38560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9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238" y="773113"/>
            <a:ext cx="6856412" cy="38560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iemens-energy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">
            <a:extLst>
              <a:ext uri="{FF2B5EF4-FFF2-40B4-BE49-F238E27FC236}">
                <a16:creationId xmlns:a16="http://schemas.microsoft.com/office/drawing/2014/main" id="{6FE31343-DBA1-4E1C-B310-3652C708D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322" t="21730" r="39007" b="36603"/>
          <a:stretch/>
        </p:blipFill>
        <p:spPr bwMode="invGray">
          <a:xfrm>
            <a:off x="1361" y="421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2" y="1414800"/>
            <a:ext cx="5614988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27064" y="4528800"/>
            <a:ext cx="5614986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D9F34F5F-2345-489B-AB7D-E407430D36F8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9" name="License statement">
            <a:extLst>
              <a:ext uri="{FF2B5EF4-FFF2-40B4-BE49-F238E27FC236}">
                <a16:creationId xmlns:a16="http://schemas.microsoft.com/office/drawing/2014/main" id="{239D0E4B-66A6-4FE5-BA27-541046B3DA99}"/>
              </a:ext>
            </a:extLst>
          </p:cNvPr>
          <p:cNvSpPr txBox="1"/>
          <p:nvPr userDrawn="1"/>
        </p:nvSpPr>
        <p:spPr>
          <a:xfrm>
            <a:off x="627063" y="6526800"/>
            <a:ext cx="5468936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BDE6CC66-01ED-4C38-82FB-6CE0F487EF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13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3" y="1414800"/>
            <a:ext cx="8207375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Chapter divider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4" y="4528800"/>
            <a:ext cx="8208000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7" name="License statement">
            <a:extLst>
              <a:ext uri="{FF2B5EF4-FFF2-40B4-BE49-F238E27FC236}">
                <a16:creationId xmlns:a16="http://schemas.microsoft.com/office/drawing/2014/main" id="{D0DCD031-C87D-4337-8B6F-81915A0662B8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4774ED4C-2CE3-4F97-9292-1D483D04AB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10274163" y="468926"/>
            <a:ext cx="1439999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ackground">
            <a:extLst>
              <a:ext uri="{FF2B5EF4-FFF2-40B4-BE49-F238E27FC236}">
                <a16:creationId xmlns:a16="http://schemas.microsoft.com/office/drawing/2014/main" id="{5EEEC47E-29AF-4B44-A9C9-06E5C65189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3" y="1414800"/>
            <a:ext cx="8207375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Chapter divider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4" y="4528800"/>
            <a:ext cx="8208000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21" name="Author | Department">
            <a:extLst>
              <a:ext uri="{FF2B5EF4-FFF2-40B4-BE49-F238E27FC236}">
                <a16:creationId xmlns:a16="http://schemas.microsoft.com/office/drawing/2014/main" id="{D68DCDC5-4F2B-44B6-8F0F-820176DFF1B3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22" name="Copyright">
            <a:extLst>
              <a:ext uri="{FF2B5EF4-FFF2-40B4-BE49-F238E27FC236}">
                <a16:creationId xmlns:a16="http://schemas.microsoft.com/office/drawing/2014/main" id="{7F37D979-5873-43CB-B2A0-7F29413E1A8E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23" name="Page">
            <a:extLst>
              <a:ext uri="{FF2B5EF4-FFF2-40B4-BE49-F238E27FC236}">
                <a16:creationId xmlns:a16="http://schemas.microsoft.com/office/drawing/2014/main" id="{03A6209B-0B23-4B14-8B9F-CD213A6E0968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135B676A-1967-447F-9CAE-69D52FC83DD5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  <p:sp>
        <p:nvSpPr>
          <p:cNvPr id="15" name="License statement">
            <a:extLst>
              <a:ext uri="{FF2B5EF4-FFF2-40B4-BE49-F238E27FC236}">
                <a16:creationId xmlns:a16="http://schemas.microsoft.com/office/drawing/2014/main" id="{9FD4DA83-51C4-4A4B-A278-BEF26AF8F17F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87AABCF-4385-4691-9A06-00F20F9065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1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8417E295-392C-44FE-8176-B174ED9A229B}"/>
              </a:ext>
            </a:extLst>
          </p:cNvPr>
          <p:cNvSpPr/>
          <p:nvPr userDrawn="1"/>
        </p:nvSpPr>
        <p:spPr bwMode="invGray">
          <a:xfrm>
            <a:off x="-2" y="0"/>
            <a:ext cx="12192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3" y="1414800"/>
            <a:ext cx="8207375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Chapter divider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4" y="4528800"/>
            <a:ext cx="8208000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17" name="Author | Department">
            <a:extLst>
              <a:ext uri="{FF2B5EF4-FFF2-40B4-BE49-F238E27FC236}">
                <a16:creationId xmlns:a16="http://schemas.microsoft.com/office/drawing/2014/main" id="{26DFA7DF-409A-4EF9-98B8-082D9F0DFFA2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FBB07F48-7C23-4EE9-98FE-9F1E3B2F0CF9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19" name="Page">
            <a:extLst>
              <a:ext uri="{FF2B5EF4-FFF2-40B4-BE49-F238E27FC236}">
                <a16:creationId xmlns:a16="http://schemas.microsoft.com/office/drawing/2014/main" id="{729C0801-E71C-4366-8677-B076F4D6C490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82BE5B3D-7992-492A-8060-97136D5B3973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  <p:sp>
        <p:nvSpPr>
          <p:cNvPr id="14" name="License statement">
            <a:extLst>
              <a:ext uri="{FF2B5EF4-FFF2-40B4-BE49-F238E27FC236}">
                <a16:creationId xmlns:a16="http://schemas.microsoft.com/office/drawing/2014/main" id="{B7CADBCA-4DE1-404E-BF7C-ADF2A140AC0F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487C015F-913C-48DD-99E5-F1AEE0B2A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1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">
            <a:extLst>
              <a:ext uri="{FF2B5EF4-FFF2-40B4-BE49-F238E27FC236}">
                <a16:creationId xmlns:a16="http://schemas.microsoft.com/office/drawing/2014/main" id="{F1C3F0AE-B730-4CA9-92F6-C1C6E95677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123" t="21730" r="42206" b="36603"/>
          <a:stretch/>
        </p:blipFill>
        <p:spPr bwMode="invGray">
          <a:xfrm>
            <a:off x="1360" y="425"/>
            <a:ext cx="12193200" cy="6858000"/>
          </a:xfrm>
          <a:prstGeom prst="rect">
            <a:avLst/>
          </a:prstGeom>
        </p:spPr>
      </p:pic>
      <p:sp>
        <p:nvSpPr>
          <p:cNvPr id="2" name="Table of contents">
            <a:extLst>
              <a:ext uri="{FF2B5EF4-FFF2-40B4-BE49-F238E27FC236}">
                <a16:creationId xmlns:a16="http://schemas.microsoft.com/office/drawing/2014/main" id="{989931F3-BF65-40DB-9BE0-80167D2EBF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Table of contents</a:t>
            </a:r>
          </a:p>
        </p:txBody>
      </p:sp>
      <p:sp>
        <p:nvSpPr>
          <p:cNvPr id="8" name="Table"/>
          <p:cNvSpPr>
            <a:spLocks noGrp="1"/>
          </p:cNvSpPr>
          <p:nvPr>
            <p:ph type="tbl" sz="quarter" idx="10" hasCustomPrompt="1"/>
          </p:nvPr>
        </p:nvSpPr>
        <p:spPr>
          <a:xfrm>
            <a:off x="627062" y="1522800"/>
            <a:ext cx="8208000" cy="46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Table</a:t>
            </a:r>
          </a:p>
        </p:txBody>
      </p:sp>
      <p:sp>
        <p:nvSpPr>
          <p:cNvPr id="6" name="Author | Department">
            <a:extLst>
              <a:ext uri="{FF2B5EF4-FFF2-40B4-BE49-F238E27FC236}">
                <a16:creationId xmlns:a16="http://schemas.microsoft.com/office/drawing/2014/main" id="{F1D626C4-116E-471D-A183-678A72706E84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8B59CFA-AFE0-4473-A60A-D84A1A90AE48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10" name="Page">
            <a:extLst>
              <a:ext uri="{FF2B5EF4-FFF2-40B4-BE49-F238E27FC236}">
                <a16:creationId xmlns:a16="http://schemas.microsoft.com/office/drawing/2014/main" id="{EFC6F67A-D89D-43AA-A5C1-18FB7E52FD1F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F6C6E93D-807F-4E17-B486-DCE68B9A6AD6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1580109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of contents">
            <a:extLst>
              <a:ext uri="{FF2B5EF4-FFF2-40B4-BE49-F238E27FC236}">
                <a16:creationId xmlns:a16="http://schemas.microsoft.com/office/drawing/2014/main" id="{C41ED7A8-59A7-4A1B-85AB-660A43EF3A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Table of contents</a:t>
            </a:r>
            <a:endParaRPr lang="en-US"/>
          </a:p>
        </p:txBody>
      </p:sp>
      <p:sp>
        <p:nvSpPr>
          <p:cNvPr id="4" name="Table"/>
          <p:cNvSpPr>
            <a:spLocks noGrp="1"/>
          </p:cNvSpPr>
          <p:nvPr>
            <p:ph type="tbl" sz="quarter" idx="10" hasCustomPrompt="1"/>
          </p:nvPr>
        </p:nvSpPr>
        <p:spPr>
          <a:xfrm>
            <a:off x="627062" y="1522800"/>
            <a:ext cx="8208000" cy="4644575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91949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de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of contents">
            <a:extLst>
              <a:ext uri="{FF2B5EF4-FFF2-40B4-BE49-F238E27FC236}">
                <a16:creationId xmlns:a16="http://schemas.microsoft.com/office/drawing/2014/main" id="{C310531E-0CC7-4528-B1E6-9F819FD0E0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Table of contents</a:t>
            </a:r>
            <a:endParaRPr lang="en-US"/>
          </a:p>
        </p:txBody>
      </p:sp>
      <p:sp>
        <p:nvSpPr>
          <p:cNvPr id="4" name="Chapter 1">
            <a:extLst>
              <a:ext uri="{FF2B5EF4-FFF2-40B4-BE49-F238E27FC236}">
                <a16:creationId xmlns:a16="http://schemas.microsoft.com/office/drawing/2014/main" id="{3EF4C540-3305-446C-B3A6-5230FE8E1E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703388"/>
            <a:ext cx="2160000" cy="2016000"/>
          </a:xfrm>
        </p:spPr>
        <p:txBody>
          <a:bodyPr lIns="180000" tIns="108000"/>
          <a:lstStyle>
            <a:lvl1pPr>
              <a:lnSpc>
                <a:spcPct val="90000"/>
              </a:lnSpc>
              <a:spcAft>
                <a:spcPts val="1500"/>
              </a:spcAft>
              <a:defRPr sz="7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buNone/>
              <a:defRPr b="1"/>
            </a:lvl2pPr>
            <a:lvl3pPr marL="0" indent="0">
              <a:buNone/>
              <a:defRPr/>
            </a:lvl3pPr>
          </a:lstStyle>
          <a:p>
            <a:pPr lvl="0"/>
            <a:r>
              <a:rPr lang="en-US" noProof="0"/>
              <a:t>No.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Topic</a:t>
            </a:r>
          </a:p>
        </p:txBody>
      </p:sp>
      <p:sp>
        <p:nvSpPr>
          <p:cNvPr id="14" name="Chapter 2">
            <a:extLst>
              <a:ext uri="{FF2B5EF4-FFF2-40B4-BE49-F238E27FC236}">
                <a16:creationId xmlns:a16="http://schemas.microsoft.com/office/drawing/2014/main" id="{F65B1E50-0024-482D-BD5A-7064672F6A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0732" y="1703388"/>
            <a:ext cx="2160000" cy="2016000"/>
          </a:xfrm>
        </p:spPr>
        <p:txBody>
          <a:bodyPr lIns="180000" tIns="108000"/>
          <a:lstStyle>
            <a:lvl1pPr>
              <a:lnSpc>
                <a:spcPct val="90000"/>
              </a:lnSpc>
              <a:spcAft>
                <a:spcPts val="1500"/>
              </a:spcAft>
              <a:defRPr sz="7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buNone/>
              <a:defRPr b="1"/>
            </a:lvl2pPr>
            <a:lvl3pPr marL="0" indent="0">
              <a:buNone/>
              <a:defRPr/>
            </a:lvl3pPr>
          </a:lstStyle>
          <a:p>
            <a:pPr lvl="0"/>
            <a:r>
              <a:rPr lang="en-US" noProof="0"/>
              <a:t>No.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Topic</a:t>
            </a:r>
          </a:p>
        </p:txBody>
      </p:sp>
      <p:sp>
        <p:nvSpPr>
          <p:cNvPr id="15" name="Chapter 3">
            <a:extLst>
              <a:ext uri="{FF2B5EF4-FFF2-40B4-BE49-F238E27FC236}">
                <a16:creationId xmlns:a16="http://schemas.microsoft.com/office/drawing/2014/main" id="{8AC85E50-79A3-4CC2-85A0-1E361742F5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4400" y="1703388"/>
            <a:ext cx="2160000" cy="2016000"/>
          </a:xfrm>
        </p:spPr>
        <p:txBody>
          <a:bodyPr lIns="180000" tIns="108000"/>
          <a:lstStyle>
            <a:lvl1pPr>
              <a:lnSpc>
                <a:spcPct val="90000"/>
              </a:lnSpc>
              <a:spcAft>
                <a:spcPts val="1500"/>
              </a:spcAft>
              <a:defRPr sz="7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buNone/>
              <a:defRPr b="1"/>
            </a:lvl2pPr>
            <a:lvl3pPr marL="0" indent="0">
              <a:buNone/>
              <a:defRPr/>
            </a:lvl3pPr>
          </a:lstStyle>
          <a:p>
            <a:pPr lvl="0"/>
            <a:r>
              <a:rPr lang="en-US" noProof="0"/>
              <a:t>No.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Topic</a:t>
            </a:r>
          </a:p>
        </p:txBody>
      </p:sp>
      <p:sp>
        <p:nvSpPr>
          <p:cNvPr id="16" name="Chapter 4">
            <a:extLst>
              <a:ext uri="{FF2B5EF4-FFF2-40B4-BE49-F238E27FC236}">
                <a16:creationId xmlns:a16="http://schemas.microsoft.com/office/drawing/2014/main" id="{6AEF1AD1-4DDB-4DBA-8C94-A0DA12F1A0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063" y="3862388"/>
            <a:ext cx="2160000" cy="2016000"/>
          </a:xfrm>
        </p:spPr>
        <p:txBody>
          <a:bodyPr lIns="180000" tIns="108000"/>
          <a:lstStyle>
            <a:lvl1pPr>
              <a:lnSpc>
                <a:spcPct val="90000"/>
              </a:lnSpc>
              <a:spcAft>
                <a:spcPts val="1500"/>
              </a:spcAft>
              <a:defRPr sz="7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buNone/>
              <a:defRPr b="1"/>
            </a:lvl2pPr>
            <a:lvl3pPr marL="0" indent="0">
              <a:buNone/>
              <a:defRPr/>
            </a:lvl3pPr>
          </a:lstStyle>
          <a:p>
            <a:pPr lvl="0"/>
            <a:r>
              <a:rPr lang="en-US" noProof="0"/>
              <a:t>No.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Topic</a:t>
            </a:r>
          </a:p>
        </p:txBody>
      </p:sp>
      <p:sp>
        <p:nvSpPr>
          <p:cNvPr id="17" name="Chapter 5">
            <a:extLst>
              <a:ext uri="{FF2B5EF4-FFF2-40B4-BE49-F238E27FC236}">
                <a16:creationId xmlns:a16="http://schemas.microsoft.com/office/drawing/2014/main" id="{018C79BC-8598-41F5-B6E1-0DB86A5FC9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30732" y="3862388"/>
            <a:ext cx="2160000" cy="2016000"/>
          </a:xfrm>
        </p:spPr>
        <p:txBody>
          <a:bodyPr lIns="180000" tIns="108000"/>
          <a:lstStyle>
            <a:lvl1pPr>
              <a:lnSpc>
                <a:spcPct val="90000"/>
              </a:lnSpc>
              <a:spcAft>
                <a:spcPts val="1500"/>
              </a:spcAft>
              <a:defRPr sz="7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buNone/>
              <a:defRPr b="1"/>
            </a:lvl2pPr>
            <a:lvl3pPr marL="0" indent="0">
              <a:buNone/>
              <a:defRPr/>
            </a:lvl3pPr>
          </a:lstStyle>
          <a:p>
            <a:pPr lvl="0"/>
            <a:r>
              <a:rPr lang="en-US" noProof="0"/>
              <a:t>No.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Topic</a:t>
            </a:r>
          </a:p>
        </p:txBody>
      </p:sp>
      <p:sp>
        <p:nvSpPr>
          <p:cNvPr id="18" name="Chapter 6">
            <a:extLst>
              <a:ext uri="{FF2B5EF4-FFF2-40B4-BE49-F238E27FC236}">
                <a16:creationId xmlns:a16="http://schemas.microsoft.com/office/drawing/2014/main" id="{92BB5C0A-7CAC-4620-92E5-253BEFF2D6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34400" y="3862388"/>
            <a:ext cx="2160000" cy="2016000"/>
          </a:xfrm>
        </p:spPr>
        <p:txBody>
          <a:bodyPr lIns="180000" tIns="108000"/>
          <a:lstStyle>
            <a:lvl1pPr>
              <a:lnSpc>
                <a:spcPct val="90000"/>
              </a:lnSpc>
              <a:spcAft>
                <a:spcPts val="1500"/>
              </a:spcAft>
              <a:defRPr sz="7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buNone/>
              <a:defRPr b="1"/>
            </a:lvl2pPr>
            <a:lvl3pPr marL="0" indent="0">
              <a:buNone/>
              <a:defRPr/>
            </a:lvl3pPr>
          </a:lstStyle>
          <a:p>
            <a:pPr lvl="0"/>
            <a:r>
              <a:rPr lang="en-US" noProof="0"/>
              <a:t>No.</a:t>
            </a:r>
          </a:p>
          <a:p>
            <a:pPr lvl="1"/>
            <a:r>
              <a:rPr lang="en-US" noProof="0"/>
              <a:t>Chapter</a:t>
            </a:r>
          </a:p>
          <a:p>
            <a:pPr lvl="2"/>
            <a:r>
              <a:rPr lang="en-US" noProof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176090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F0A4C4D-EAF6-4487-9B40-402A1831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8012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0A44E71F-B859-4008-8A5B-83A328EBFCDD}"/>
              </a:ext>
            </a:extLst>
          </p:cNvPr>
          <p:cNvSpPr/>
          <p:nvPr userDrawn="1"/>
        </p:nvSpPr>
        <p:spPr>
          <a:xfrm>
            <a:off x="0" y="1414800"/>
            <a:ext cx="12191999" cy="4752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D8BA2A0-402B-4423-B445-CE1431A1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190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6102796-3A6D-4504-AE4D-6DAD764461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4800"/>
            <a:ext cx="12191999" cy="4752975"/>
          </a:xfrm>
        </p:spPr>
        <p:txBody>
          <a:bodyPr lIns="626400" tIns="252000" rIns="144000" bIns="252000"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7ACECF9-920E-4760-B49D-8F292064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633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mage">
            <a:extLst>
              <a:ext uri="{FF2B5EF4-FFF2-40B4-BE49-F238E27FC236}">
                <a16:creationId xmlns:a16="http://schemas.microsoft.com/office/drawing/2014/main" id="{A6102796-3A6D-4504-AE4D-6DAD764461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4800"/>
            <a:ext cx="12192000" cy="5443199"/>
          </a:xfrm>
        </p:spPr>
        <p:txBody>
          <a:bodyPr lIns="626400" tIns="252000" rIns="144000" bIns="252000"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D694A34-C7CA-48AB-8D23-B8EABFB0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95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ictur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">
            <a:extLst>
              <a:ext uri="{FF2B5EF4-FFF2-40B4-BE49-F238E27FC236}">
                <a16:creationId xmlns:a16="http://schemas.microsoft.com/office/drawing/2014/main" id="{6FE31343-DBA1-4E1C-B310-3652C708D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45" t="23917" r="40484" b="34416"/>
          <a:stretch/>
        </p:blipFill>
        <p:spPr bwMode="invGray">
          <a:xfrm>
            <a:off x="0" y="636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2" y="1414800"/>
            <a:ext cx="5614988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27064" y="4528800"/>
            <a:ext cx="5614986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D9F34F5F-2345-489B-AB7D-E407430D36F8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9" name="License statement">
            <a:extLst>
              <a:ext uri="{FF2B5EF4-FFF2-40B4-BE49-F238E27FC236}">
                <a16:creationId xmlns:a16="http://schemas.microsoft.com/office/drawing/2014/main" id="{76370656-D639-4E4F-858E-95D5F039AB42}"/>
              </a:ext>
            </a:extLst>
          </p:cNvPr>
          <p:cNvSpPr txBox="1"/>
          <p:nvPr userDrawn="1"/>
        </p:nvSpPr>
        <p:spPr>
          <a:xfrm>
            <a:off x="627063" y="6526800"/>
            <a:ext cx="5468936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5CE1A5C-9916-4F19-AAA4-EDA02A87A1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41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mage">
            <a:extLst>
              <a:ext uri="{FF2B5EF4-FFF2-40B4-BE49-F238E27FC236}">
                <a16:creationId xmlns:a16="http://schemas.microsoft.com/office/drawing/2014/main" id="{A6102796-3A6D-4504-AE4D-6DAD764461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lIns="626400" tIns="234000" rIns="482400" bIns="626400" anchor="b" anchorCtr="0"/>
          <a:lstStyle>
            <a:lvl1pPr algn="r">
              <a:defRPr/>
            </a:lvl1pPr>
          </a:lstStyle>
          <a:p>
            <a:r>
              <a:rPr lang="en-US"/>
              <a:t>Click on the icon to add a </a:t>
            </a:r>
            <a:br>
              <a:rPr lang="en-US"/>
            </a:br>
            <a:r>
              <a:rPr lang="en-US"/>
              <a:t>sufficiently high-contrast image </a:t>
            </a:r>
            <a:br>
              <a:rPr lang="en-US"/>
            </a:br>
            <a:r>
              <a:rPr lang="en-US"/>
              <a:t>so that the heading is easy to read.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0C12949-F421-4D93-A5FF-4A495FF4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1681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mage">
            <a:extLst>
              <a:ext uri="{FF2B5EF4-FFF2-40B4-BE49-F238E27FC236}">
                <a16:creationId xmlns:a16="http://schemas.microsoft.com/office/drawing/2014/main" id="{A6102796-3A6D-4504-AE4D-6DAD764461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 lIns="626400" tIns="234000" rIns="482400" bIns="626400" anchor="b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on the icon to add a </a:t>
            </a:r>
            <a:br>
              <a:rPr lang="en-US"/>
            </a:br>
            <a:r>
              <a:rPr lang="en-US"/>
              <a:t>sufficiently high-contrast image </a:t>
            </a:r>
            <a:br>
              <a:rPr lang="en-US"/>
            </a:br>
            <a:r>
              <a:rPr lang="en-US"/>
              <a:t>so that the heading is easy to read.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B7679BF-476B-4936-B87E-CF0BADD38D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" y="4798"/>
            <a:ext cx="6235700" cy="5873715"/>
          </a:xfrm>
          <a:noFill/>
        </p:spPr>
        <p:txBody>
          <a:bodyPr lIns="626400" tIns="900000" rIns="0" bIns="0" anchor="t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Big statement on a full size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93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396FC1D-DB7A-4E51-83A7-D7995F9E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84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3A07FC25-F4AA-44AB-A199-BEA16887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063" y="1414800"/>
            <a:ext cx="6912000" cy="4752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0920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3A07FC25-F4AA-44AB-A199-BEA16887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063" y="1414800"/>
            <a:ext cx="6912000" cy="4752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License statement">
            <a:extLst>
              <a:ext uri="{FF2B5EF4-FFF2-40B4-BE49-F238E27FC236}">
                <a16:creationId xmlns:a16="http://schemas.microsoft.com/office/drawing/2014/main" id="{8A8BFD76-D6D8-4CF7-9953-B1C9C522963C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4DD39686-C426-4B02-B953-AC0AC4016A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10274163" y="468926"/>
            <a:ext cx="1439999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69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3AF9F3-C036-494E-93A9-EEB85375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064" y="1414800"/>
            <a:ext cx="5472112" cy="4752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CF25AA35-A10D-4021-80D5-F4E01F03217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42048" y="1414800"/>
            <a:ext cx="5472000" cy="4752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527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6F8B4D2-6F05-469C-8BE4-52BAC6D3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064" y="1414800"/>
            <a:ext cx="5472000" cy="4752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Image 1">
            <a:extLst>
              <a:ext uri="{FF2B5EF4-FFF2-40B4-BE49-F238E27FC236}">
                <a16:creationId xmlns:a16="http://schemas.microsoft.com/office/drawing/2014/main" id="{1F47DA09-C1B9-4F79-811C-47680DD13F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2049" y="1414800"/>
            <a:ext cx="5472000" cy="2305049"/>
          </a:xfrm>
        </p:spPr>
        <p:txBody>
          <a:bodyPr lIns="144000" tIns="144000" rIns="144000" bIns="144000"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Image 2">
            <a:extLst>
              <a:ext uri="{FF2B5EF4-FFF2-40B4-BE49-F238E27FC236}">
                <a16:creationId xmlns:a16="http://schemas.microsoft.com/office/drawing/2014/main" id="{B62DCAC0-0A0A-4FD1-9E6A-DFB48F5EAA1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42049" y="3862725"/>
            <a:ext cx="5472000" cy="2305050"/>
          </a:xfrm>
        </p:spPr>
        <p:txBody>
          <a:bodyPr lIns="144000" tIns="144000" rIns="144000" bIns="144000" anchor="b" anchorCtr="0"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01163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8888810-CDD3-4B31-A4AB-CEA6DE3D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ltGray">
          <a:xfrm>
            <a:off x="0" y="1414800"/>
            <a:ext cx="6099176" cy="4752975"/>
          </a:xfrm>
          <a:gradFill>
            <a:gsLst>
              <a:gs pos="0">
                <a:schemeClr val="accent2"/>
              </a:gs>
              <a:gs pos="70000">
                <a:schemeClr val="tx2"/>
              </a:gs>
            </a:gsLst>
            <a:lin ang="13500000" scaled="1"/>
          </a:gradFill>
        </p:spPr>
        <p:txBody>
          <a:bodyPr lIns="626400" tIns="252000" rIns="144000" bIns="2520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Image 1">
            <a:extLst>
              <a:ext uri="{FF2B5EF4-FFF2-40B4-BE49-F238E27FC236}">
                <a16:creationId xmlns:a16="http://schemas.microsoft.com/office/drawing/2014/main" id="{1F47DA09-C1B9-4F79-811C-47680DD13F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2050" y="1414800"/>
            <a:ext cx="5949950" cy="2305049"/>
          </a:xfrm>
        </p:spPr>
        <p:txBody>
          <a:bodyPr lIns="144000" tIns="144000" rIns="144000" bIns="144000"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Image 2">
            <a:extLst>
              <a:ext uri="{FF2B5EF4-FFF2-40B4-BE49-F238E27FC236}">
                <a16:creationId xmlns:a16="http://schemas.microsoft.com/office/drawing/2014/main" id="{B62DCAC0-0A0A-4FD1-9E6A-DFB48F5EAA1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42050" y="3862725"/>
            <a:ext cx="5949950" cy="2305050"/>
          </a:xfrm>
        </p:spPr>
        <p:txBody>
          <a:bodyPr lIns="144000" tIns="144000" rIns="144000" bIns="144000" anchor="b" anchorCtr="0"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4954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7ECFA6D-1332-4048-BA8C-6F8F3DE9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-1" y="1414800"/>
            <a:ext cx="8834437" cy="2305050"/>
          </a:xfrm>
        </p:spPr>
        <p:txBody>
          <a:bodyPr lIns="626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CF25AA35-A10D-4021-80D5-F4E01F03217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" y="3862800"/>
            <a:ext cx="8834437" cy="2305049"/>
          </a:xfrm>
        </p:spPr>
        <p:txBody>
          <a:bodyPr lIns="626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565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A4DED40-DA39-4014-8DEE-94AA5379A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064" y="1414800"/>
            <a:ext cx="3600000" cy="4752974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CF25AA35-A10D-4021-80D5-F4E01F03217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70614" y="1414800"/>
            <a:ext cx="3600000" cy="4752974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opy 3">
            <a:extLst>
              <a:ext uri="{FF2B5EF4-FFF2-40B4-BE49-F238E27FC236}">
                <a16:creationId xmlns:a16="http://schemas.microsoft.com/office/drawing/2014/main" id="{7AD2072B-7BD2-4A0D-8491-4973B658502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114163" y="1414800"/>
            <a:ext cx="3600000" cy="4752974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484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2" userDrawn="1">
          <p15:clr>
            <a:srgbClr val="009999"/>
          </p15:clr>
        </p15:guide>
        <p15:guide id="2" pos="5112" userDrawn="1">
          <p15:clr>
            <a:srgbClr val="009999"/>
          </p15:clr>
        </p15:guide>
        <p15:guide id="4" pos="2753" userDrawn="1">
          <p15:clr>
            <a:srgbClr val="009999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ictur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">
            <a:extLst>
              <a:ext uri="{FF2B5EF4-FFF2-40B4-BE49-F238E27FC236}">
                <a16:creationId xmlns:a16="http://schemas.microsoft.com/office/drawing/2014/main" id="{6FE31343-DBA1-4E1C-B310-3652C708D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83" t="26979" r="38146" b="31354"/>
          <a:stretch/>
        </p:blipFill>
        <p:spPr bwMode="invGray">
          <a:xfrm>
            <a:off x="1358" y="424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2" y="1414800"/>
            <a:ext cx="5614988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27064" y="4528800"/>
            <a:ext cx="5614986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D9F34F5F-2345-489B-AB7D-E407430D36F8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9" name="License statement">
            <a:extLst>
              <a:ext uri="{FF2B5EF4-FFF2-40B4-BE49-F238E27FC236}">
                <a16:creationId xmlns:a16="http://schemas.microsoft.com/office/drawing/2014/main" id="{990571EA-906B-4464-A50B-507D49D861B2}"/>
              </a:ext>
            </a:extLst>
          </p:cNvPr>
          <p:cNvSpPr txBox="1"/>
          <p:nvPr userDrawn="1"/>
        </p:nvSpPr>
        <p:spPr>
          <a:xfrm>
            <a:off x="627063" y="6526800"/>
            <a:ext cx="5468936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BB81BE19-DE56-4F9F-AB66-D4BBF7C270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5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E041062-6E58-45A3-B6A1-92507B39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064" y="1701798"/>
            <a:ext cx="3600000" cy="1584000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CF25AA35-A10D-4021-80D5-F4E01F03217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70614" y="1701798"/>
            <a:ext cx="3600000" cy="1584000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opy 3">
            <a:extLst>
              <a:ext uri="{FF2B5EF4-FFF2-40B4-BE49-F238E27FC236}">
                <a16:creationId xmlns:a16="http://schemas.microsoft.com/office/drawing/2014/main" id="{7AD2072B-7BD2-4A0D-8491-4973B658502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114163" y="1701798"/>
            <a:ext cx="3600000" cy="1584000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Image 1">
            <a:extLst>
              <a:ext uri="{FF2B5EF4-FFF2-40B4-BE49-F238E27FC236}">
                <a16:creationId xmlns:a16="http://schemas.microsoft.com/office/drawing/2014/main" id="{D7FB36E4-9D48-40F9-8766-C9A9EB7072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064" y="3285275"/>
            <a:ext cx="3600000" cy="2593238"/>
          </a:xfrm>
        </p:spPr>
        <p:txBody>
          <a:bodyPr lIns="144000" tIns="144000" rIns="144000" bIns="144000"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Image 2">
            <a:extLst>
              <a:ext uri="{FF2B5EF4-FFF2-40B4-BE49-F238E27FC236}">
                <a16:creationId xmlns:a16="http://schemas.microsoft.com/office/drawing/2014/main" id="{DB7AA95A-85B0-4FB5-A5A1-EA4243663C9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70614" y="3285275"/>
            <a:ext cx="3600000" cy="2593238"/>
          </a:xfrm>
        </p:spPr>
        <p:txBody>
          <a:bodyPr lIns="144000" tIns="144000" rIns="144000" bIns="144000"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Image 3">
            <a:extLst>
              <a:ext uri="{FF2B5EF4-FFF2-40B4-BE49-F238E27FC236}">
                <a16:creationId xmlns:a16="http://schemas.microsoft.com/office/drawing/2014/main" id="{5530F297-3088-4E70-982A-604343177B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14163" y="3285275"/>
            <a:ext cx="3600000" cy="2593238"/>
          </a:xfrm>
        </p:spPr>
        <p:txBody>
          <a:bodyPr lIns="144000" tIns="144000" rIns="144000" bIns="144000"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6904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2" userDrawn="1">
          <p15:clr>
            <a:srgbClr val="009999"/>
          </p15:clr>
        </p15:guide>
        <p15:guide id="2" pos="5112" userDrawn="1">
          <p15:clr>
            <a:srgbClr val="009999"/>
          </p15:clr>
        </p15:guide>
        <p15:guide id="4" pos="2753" userDrawn="1">
          <p15:clr>
            <a:srgbClr val="009999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0AC4C64-3556-4D13-9B77-531CC35C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064" y="1414800"/>
            <a:ext cx="5472000" cy="2305049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CF25AA35-A10D-4021-80D5-F4E01F03217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42050" y="1414800"/>
            <a:ext cx="5472000" cy="2305049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opy 3">
            <a:extLst>
              <a:ext uri="{FF2B5EF4-FFF2-40B4-BE49-F238E27FC236}">
                <a16:creationId xmlns:a16="http://schemas.microsoft.com/office/drawing/2014/main" id="{7AD2072B-7BD2-4A0D-8491-4973B658502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7063" y="3862388"/>
            <a:ext cx="5472112" cy="2305049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py 4">
            <a:extLst>
              <a:ext uri="{FF2B5EF4-FFF2-40B4-BE49-F238E27FC236}">
                <a16:creationId xmlns:a16="http://schemas.microsoft.com/office/drawing/2014/main" id="{5ABA1728-CE60-4862-A32A-3E1550DB81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42050" y="3862388"/>
            <a:ext cx="5472000" cy="2305049"/>
          </a:xfrm>
        </p:spPr>
        <p:txBody>
          <a:bodyPr l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833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color are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>
            <a:extLst>
              <a:ext uri="{FF2B5EF4-FFF2-40B4-BE49-F238E27FC236}">
                <a16:creationId xmlns:a16="http://schemas.microsoft.com/office/drawing/2014/main" id="{AC9B5110-BC98-411C-9BCB-2AFF35E6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E588B75F-B996-4586-B62B-613544F2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Author | Department">
            <a:extLst>
              <a:ext uri="{FF2B5EF4-FFF2-40B4-BE49-F238E27FC236}">
                <a16:creationId xmlns:a16="http://schemas.microsoft.com/office/drawing/2014/main" id="{AF33B1C0-2E11-42BC-A97B-DF29BD3B97B8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6BE5120-1513-4265-A6B3-3B42254A34FF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18" name="Page">
            <a:extLst>
              <a:ext uri="{FF2B5EF4-FFF2-40B4-BE49-F238E27FC236}">
                <a16:creationId xmlns:a16="http://schemas.microsoft.com/office/drawing/2014/main" id="{0A81FD87-E05D-463F-95C1-4A49C99D181A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F4621446-925E-4A5C-BB97-799E6B8386D9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1359290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color area 1 (with logo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>
            <a:extLst>
              <a:ext uri="{FF2B5EF4-FFF2-40B4-BE49-F238E27FC236}">
                <a16:creationId xmlns:a16="http://schemas.microsoft.com/office/drawing/2014/main" id="{AC9B5110-BC98-411C-9BCB-2AFF35E6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E588B75F-B996-4586-B62B-613544F2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Author | Department">
            <a:extLst>
              <a:ext uri="{FF2B5EF4-FFF2-40B4-BE49-F238E27FC236}">
                <a16:creationId xmlns:a16="http://schemas.microsoft.com/office/drawing/2014/main" id="{AF33B1C0-2E11-42BC-A97B-DF29BD3B97B8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6BE5120-1513-4265-A6B3-3B42254A34FF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18" name="Page">
            <a:extLst>
              <a:ext uri="{FF2B5EF4-FFF2-40B4-BE49-F238E27FC236}">
                <a16:creationId xmlns:a16="http://schemas.microsoft.com/office/drawing/2014/main" id="{0A81FD87-E05D-463F-95C1-4A49C99D181A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F4621446-925E-4A5C-BB97-799E6B8386D9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E1CCC5F-D082-4285-B0D2-D44B0385F4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  <p:sp>
        <p:nvSpPr>
          <p:cNvPr id="9" name="License statement">
            <a:extLst>
              <a:ext uri="{FF2B5EF4-FFF2-40B4-BE49-F238E27FC236}">
                <a16:creationId xmlns:a16="http://schemas.microsoft.com/office/drawing/2014/main" id="{F7180AC6-B789-4E8E-A386-018ABF4ECC8C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</p:spTree>
    <p:extLst>
      <p:ext uri="{BB962C8B-B14F-4D97-AF65-F5344CB8AC3E}">
        <p14:creationId xmlns:p14="http://schemas.microsoft.com/office/powerpoint/2010/main" val="333590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color are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3B8F676D-0405-45AE-9B8F-716387B4760E}"/>
              </a:ext>
            </a:extLst>
          </p:cNvPr>
          <p:cNvSpPr/>
          <p:nvPr userDrawn="1"/>
        </p:nvSpPr>
        <p:spPr bwMode="invGray">
          <a:xfrm>
            <a:off x="-2" y="0"/>
            <a:ext cx="1219200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E256BF8-2AEF-4ECB-8D5E-2926EB05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Author | Department">
            <a:extLst>
              <a:ext uri="{FF2B5EF4-FFF2-40B4-BE49-F238E27FC236}">
                <a16:creationId xmlns:a16="http://schemas.microsoft.com/office/drawing/2014/main" id="{CA3F32E1-BC1C-475E-99E6-0E8AF47DA2D2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18" name="Copyright">
            <a:extLst>
              <a:ext uri="{FF2B5EF4-FFF2-40B4-BE49-F238E27FC236}">
                <a16:creationId xmlns:a16="http://schemas.microsoft.com/office/drawing/2014/main" id="{39F2375B-D22F-4C21-B117-6F14EB872B3A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19" name="Page">
            <a:extLst>
              <a:ext uri="{FF2B5EF4-FFF2-40B4-BE49-F238E27FC236}">
                <a16:creationId xmlns:a16="http://schemas.microsoft.com/office/drawing/2014/main" id="{DCCDEAC1-13C2-4322-816D-0489681B6D17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276739E7-354E-4450-8E41-F018556F4A44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1936371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ly bleed color are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>
            <a:extLst>
              <a:ext uri="{FF2B5EF4-FFF2-40B4-BE49-F238E27FC236}">
                <a16:creationId xmlns:a16="http://schemas.microsoft.com/office/drawing/2014/main" id="{1B67C6AD-42CF-4549-839D-23FD1107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7" t="-4" r="1" b="-1"/>
          <a:stretch/>
        </p:blipFill>
        <p:spPr bwMode="invGray">
          <a:xfrm>
            <a:off x="6242050" y="0"/>
            <a:ext cx="5949950" cy="6857571"/>
          </a:xfrm>
          <a:prstGeom prst="rect">
            <a:avLst/>
          </a:prstGeom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69754322-9D76-4652-BA00-A16E0E8B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6098400" cy="1414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756262E2-8F38-4C0F-A3F9-8F59D3EABBE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063" y="1702800"/>
            <a:ext cx="5468935" cy="446405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opy 2">
            <a:extLst>
              <a:ext uri="{FF2B5EF4-FFF2-40B4-BE49-F238E27FC236}">
                <a16:creationId xmlns:a16="http://schemas.microsoft.com/office/drawing/2014/main" id="{0C7A0882-840F-46D5-B681-43C58151C8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68800" y="1702800"/>
            <a:ext cx="4845363" cy="446405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Author | Department">
            <a:extLst>
              <a:ext uri="{FF2B5EF4-FFF2-40B4-BE49-F238E27FC236}">
                <a16:creationId xmlns:a16="http://schemas.microsoft.com/office/drawing/2014/main" id="{AF33B1C0-2E11-42BC-A97B-DF29BD3B97B8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bg1"/>
                </a:solidFill>
              </a:rPr>
              <a:t>Author | Department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6BE5120-1513-4265-A6B3-3B42254A34FF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bg1"/>
                </a:solidFill>
              </a:rPr>
              <a:t>Unrestricted © Siemens Energy, 2021</a:t>
            </a:r>
          </a:p>
        </p:txBody>
      </p:sp>
      <p:sp>
        <p:nvSpPr>
          <p:cNvPr id="18" name="Page">
            <a:extLst>
              <a:ext uri="{FF2B5EF4-FFF2-40B4-BE49-F238E27FC236}">
                <a16:creationId xmlns:a16="http://schemas.microsoft.com/office/drawing/2014/main" id="{0A81FD87-E05D-463F-95C1-4A49C99D181A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bg1"/>
                </a:solidFill>
              </a:rPr>
              <a:t>‹Nr.›</a:t>
            </a:fld>
            <a:endParaRPr lang="en-US" sz="1000" b="1" noProof="0">
              <a:solidFill>
                <a:schemeClr val="bg1"/>
              </a:solidFill>
            </a:endParaRP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1CEE93F-0590-461F-A26C-B76B7B67C05B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3600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226970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326" userDrawn="1">
          <p15:clr>
            <a:srgbClr val="009999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ly bleed color are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DCAA5B86-D6D2-48E1-A718-F4740661587C}"/>
              </a:ext>
            </a:extLst>
          </p:cNvPr>
          <p:cNvSpPr/>
          <p:nvPr userDrawn="1"/>
        </p:nvSpPr>
        <p:spPr bwMode="invGray">
          <a:xfrm>
            <a:off x="-2" y="1"/>
            <a:ext cx="6099177" cy="685799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0000">
                <a:schemeClr val="bg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F3C362A-A909-40CB-9FA2-3D717800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6098400" cy="14144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756262E2-8F38-4C0F-A3F9-8F59D3EABBE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063" y="1702800"/>
            <a:ext cx="4838400" cy="446405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opy 2">
            <a:extLst>
              <a:ext uri="{FF2B5EF4-FFF2-40B4-BE49-F238E27FC236}">
                <a16:creationId xmlns:a16="http://schemas.microsoft.com/office/drawing/2014/main" id="{0C7A0882-840F-46D5-B681-43C58151C8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24799" y="1702800"/>
            <a:ext cx="4989364" cy="446405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Author | Department">
            <a:extLst>
              <a:ext uri="{FF2B5EF4-FFF2-40B4-BE49-F238E27FC236}">
                <a16:creationId xmlns:a16="http://schemas.microsoft.com/office/drawing/2014/main" id="{AF33B1C0-2E11-42BC-A97B-DF29BD3B97B8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bg2"/>
                </a:solidFill>
              </a:rPr>
              <a:t>Author | Department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6BE5120-1513-4265-A6B3-3B42254A34FF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bg2"/>
                </a:solidFill>
              </a:rPr>
              <a:t>Unrestricted © Siemens Energy, 2021</a:t>
            </a:r>
          </a:p>
        </p:txBody>
      </p:sp>
      <p:sp>
        <p:nvSpPr>
          <p:cNvPr id="18" name="Page">
            <a:extLst>
              <a:ext uri="{FF2B5EF4-FFF2-40B4-BE49-F238E27FC236}">
                <a16:creationId xmlns:a16="http://schemas.microsoft.com/office/drawing/2014/main" id="{0A81FD87-E05D-463F-95C1-4A49C99D181A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bg2"/>
                </a:solidFill>
              </a:rPr>
              <a:t>‹Nr.›</a:t>
            </a:fld>
            <a:endParaRPr lang="en-US" sz="1000" b="1" noProof="0">
              <a:solidFill>
                <a:schemeClr val="bg2"/>
              </a:solidFill>
            </a:endParaRP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1CEE93F-0590-461F-A26C-B76B7B67C05B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3600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306345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4235" userDrawn="1">
          <p15:clr>
            <a:srgbClr val="009999"/>
          </p15:clr>
        </p15:guide>
        <p15:guide id="4" pos="3445" userDrawn="1">
          <p15:clr>
            <a:srgbClr val="009999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ly bleed color area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>
            <a:extLst>
              <a:ext uri="{FF2B5EF4-FFF2-40B4-BE49-F238E27FC236}">
                <a16:creationId xmlns:a16="http://schemas.microsoft.com/office/drawing/2014/main" id="{1B67C6AD-42CF-4549-839D-23FD1107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9" t="-4" r="1" b="-1"/>
          <a:stretch/>
        </p:blipFill>
        <p:spPr bwMode="invGray">
          <a:xfrm>
            <a:off x="4225925" y="0"/>
            <a:ext cx="7966075" cy="6857571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1DA0C482-E794-471B-86E8-8B4BC6FE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925" y="1"/>
            <a:ext cx="7488238" cy="14144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756262E2-8F38-4C0F-A3F9-8F59D3EABBE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063" y="1702800"/>
            <a:ext cx="3312000" cy="446405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opy 2">
            <a:extLst>
              <a:ext uri="{FF2B5EF4-FFF2-40B4-BE49-F238E27FC236}">
                <a16:creationId xmlns:a16="http://schemas.microsoft.com/office/drawing/2014/main" id="{0C7A0882-840F-46D5-B681-43C58151C8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52988" y="1702800"/>
            <a:ext cx="6861175" cy="4464050"/>
          </a:xfrm>
        </p:spPr>
        <p:txBody>
          <a:bodyPr lIns="0"/>
          <a:lstStyle>
            <a:lvl1pPr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Author | Department">
            <a:extLst>
              <a:ext uri="{FF2B5EF4-FFF2-40B4-BE49-F238E27FC236}">
                <a16:creationId xmlns:a16="http://schemas.microsoft.com/office/drawing/2014/main" id="{AF33B1C0-2E11-42BC-A97B-DF29BD3B97B8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6BE5120-1513-4265-A6B3-3B42254A34FF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18" name="Page">
            <a:extLst>
              <a:ext uri="{FF2B5EF4-FFF2-40B4-BE49-F238E27FC236}">
                <a16:creationId xmlns:a16="http://schemas.microsoft.com/office/drawing/2014/main" id="{0A81FD87-E05D-463F-95C1-4A49C99D181A}"/>
              </a:ext>
            </a:extLst>
          </p:cNvPr>
          <p:cNvSpPr txBox="1"/>
          <p:nvPr userDrawn="1"/>
        </p:nvSpPr>
        <p:spPr>
          <a:xfrm>
            <a:off x="11292000" y="6166800"/>
            <a:ext cx="900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1CEE93F-0590-461F-A26C-B76B7B67C05B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3600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bg1"/>
                </a:solidFill>
              </a:rPr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3556039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482" userDrawn="1">
          <p15:clr>
            <a:srgbClr val="009999"/>
          </p15:clr>
        </p15:guide>
        <p15:guide id="3" pos="3057" userDrawn="1">
          <p15:clr>
            <a:srgbClr val="009999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ly bleed color area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DCAA5B86-D6D2-48E1-A718-F4740661587C}"/>
              </a:ext>
            </a:extLst>
          </p:cNvPr>
          <p:cNvSpPr/>
          <p:nvPr userDrawn="1"/>
        </p:nvSpPr>
        <p:spPr bwMode="invGray">
          <a:xfrm>
            <a:off x="-1" y="1"/>
            <a:ext cx="4225926" cy="685799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0000">
                <a:schemeClr val="tx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06C2C1-E8E5-4190-B0E4-8D8FC817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925" y="1"/>
            <a:ext cx="7488238" cy="1414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756262E2-8F38-4C0F-A3F9-8F59D3EABBE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063" y="1702800"/>
            <a:ext cx="3312000" cy="446405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Copy 2">
            <a:extLst>
              <a:ext uri="{FF2B5EF4-FFF2-40B4-BE49-F238E27FC236}">
                <a16:creationId xmlns:a16="http://schemas.microsoft.com/office/drawing/2014/main" id="{0C7A0882-840F-46D5-B681-43C58151C8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52990" y="1702800"/>
            <a:ext cx="6861174" cy="4464050"/>
          </a:xfrm>
        </p:spPr>
        <p:txBody>
          <a:bodyPr lIns="0"/>
          <a:lstStyle>
            <a:lvl1pP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Author | Department">
            <a:extLst>
              <a:ext uri="{FF2B5EF4-FFF2-40B4-BE49-F238E27FC236}">
                <a16:creationId xmlns:a16="http://schemas.microsoft.com/office/drawing/2014/main" id="{AF33B1C0-2E11-42BC-A97B-DF29BD3B97B8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6BE5120-1513-4265-A6B3-3B42254A34FF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18" name="Page">
            <a:extLst>
              <a:ext uri="{FF2B5EF4-FFF2-40B4-BE49-F238E27FC236}">
                <a16:creationId xmlns:a16="http://schemas.microsoft.com/office/drawing/2014/main" id="{0A81FD87-E05D-463F-95C1-4A49C99D181A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1CEE93F-0590-461F-A26C-B76B7B67C05B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3600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bg1"/>
                </a:solidFill>
              </a:rPr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424716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481" userDrawn="1">
          <p15:clr>
            <a:srgbClr val="009999"/>
          </p15:clr>
        </p15:guide>
        <p15:guide id="3" pos="3058" userDrawn="1">
          <p15:clr>
            <a:srgbClr val="009999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ly bleed color area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>
            <a:extLst>
              <a:ext uri="{FF2B5EF4-FFF2-40B4-BE49-F238E27FC236}">
                <a16:creationId xmlns:a16="http://schemas.microsoft.com/office/drawing/2014/main" id="{1B67C6AD-42CF-4549-839D-23FD1107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6"/>
          <a:stretch/>
        </p:blipFill>
        <p:spPr bwMode="invGray">
          <a:xfrm>
            <a:off x="0" y="1414463"/>
            <a:ext cx="12191999" cy="544310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110D7BC-E7EC-4502-9248-89CD9CF4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py 1">
            <a:extLst>
              <a:ext uri="{FF2B5EF4-FFF2-40B4-BE49-F238E27FC236}">
                <a16:creationId xmlns:a16="http://schemas.microsoft.com/office/drawing/2014/main" id="{0C7A0882-840F-46D5-B681-43C58151C8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7060" y="1702800"/>
            <a:ext cx="3600000" cy="4464050"/>
          </a:xfrm>
        </p:spPr>
        <p:txBody>
          <a:bodyPr/>
          <a:lstStyle>
            <a:lvl1pPr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py 2">
            <a:extLst>
              <a:ext uri="{FF2B5EF4-FFF2-40B4-BE49-F238E27FC236}">
                <a16:creationId xmlns:a16="http://schemas.microsoft.com/office/drawing/2014/main" id="{99496BBF-8C93-419A-9711-E1A45A39C74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70612" y="1702800"/>
            <a:ext cx="3600000" cy="4464050"/>
          </a:xfrm>
        </p:spPr>
        <p:txBody>
          <a:bodyPr/>
          <a:lstStyle>
            <a:lvl1pPr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py 3">
            <a:extLst>
              <a:ext uri="{FF2B5EF4-FFF2-40B4-BE49-F238E27FC236}">
                <a16:creationId xmlns:a16="http://schemas.microsoft.com/office/drawing/2014/main" id="{F4602EF6-A996-4008-A6E7-BC21522010A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114163" y="1702800"/>
            <a:ext cx="3600000" cy="4464050"/>
          </a:xfrm>
        </p:spPr>
        <p:txBody>
          <a:bodyPr/>
          <a:lstStyle>
            <a:lvl1pPr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Author | Department">
            <a:extLst>
              <a:ext uri="{FF2B5EF4-FFF2-40B4-BE49-F238E27FC236}">
                <a16:creationId xmlns:a16="http://schemas.microsoft.com/office/drawing/2014/main" id="{AF33B1C0-2E11-42BC-A97B-DF29BD3B97B8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17" name="Copyright">
            <a:extLst>
              <a:ext uri="{FF2B5EF4-FFF2-40B4-BE49-F238E27FC236}">
                <a16:creationId xmlns:a16="http://schemas.microsoft.com/office/drawing/2014/main" id="{C6BE5120-1513-4265-A6B3-3B42254A34FF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18" name="Page">
            <a:extLst>
              <a:ext uri="{FF2B5EF4-FFF2-40B4-BE49-F238E27FC236}">
                <a16:creationId xmlns:a16="http://schemas.microsoft.com/office/drawing/2014/main" id="{0A81FD87-E05D-463F-95C1-4A49C99D181A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1CEE93F-0590-461F-A26C-B76B7B67C05B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3600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2972842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022" userDrawn="1">
          <p15:clr>
            <a:srgbClr val="009999"/>
          </p15:clr>
        </p15:guide>
        <p15:guide id="2" pos="5112" userDrawn="1">
          <p15:clr>
            <a:srgbClr val="009999"/>
          </p15:clr>
        </p15:guide>
        <p15:guide id="4" pos="2753" userDrawn="1">
          <p15:clr>
            <a:srgbClr val="009999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ictur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">
            <a:extLst>
              <a:ext uri="{FF2B5EF4-FFF2-40B4-BE49-F238E27FC236}">
                <a16:creationId xmlns:a16="http://schemas.microsoft.com/office/drawing/2014/main" id="{6FE31343-DBA1-4E1C-B310-3652C708D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675" t="21705" r="36127" b="36101"/>
          <a:stretch/>
        </p:blipFill>
        <p:spPr bwMode="invGray">
          <a:xfrm>
            <a:off x="0" y="424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2" y="1414800"/>
            <a:ext cx="5614988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27064" y="4528800"/>
            <a:ext cx="5614986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20" name="Copyright">
            <a:extLst>
              <a:ext uri="{FF2B5EF4-FFF2-40B4-BE49-F238E27FC236}">
                <a16:creationId xmlns:a16="http://schemas.microsoft.com/office/drawing/2014/main" id="{D9F34F5F-2345-489B-AB7D-E407430D36F8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9" name="License statement">
            <a:extLst>
              <a:ext uri="{FF2B5EF4-FFF2-40B4-BE49-F238E27FC236}">
                <a16:creationId xmlns:a16="http://schemas.microsoft.com/office/drawing/2014/main" id="{4BDFE179-90A8-4E57-BD6D-D55F6E97F6BE}"/>
              </a:ext>
            </a:extLst>
          </p:cNvPr>
          <p:cNvSpPr txBox="1"/>
          <p:nvPr userDrawn="1"/>
        </p:nvSpPr>
        <p:spPr>
          <a:xfrm>
            <a:off x="627063" y="6526800"/>
            <a:ext cx="5468936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78ABE4E0-FB97-4BF6-9DC1-70C0630092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">
            <a:hlinkClick r:id="rId2"/>
            <a:extLst>
              <a:ext uri="{FF2B5EF4-FFF2-40B4-BE49-F238E27FC236}">
                <a16:creationId xmlns:a16="http://schemas.microsoft.com/office/drawing/2014/main" id="{281FD3DE-3D3F-4936-81A7-AD286FE4E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971" t="33492" r="42185" b="37637"/>
          <a:stretch/>
        </p:blipFill>
        <p:spPr bwMode="invGray">
          <a:xfrm>
            <a:off x="1358" y="1414800"/>
            <a:ext cx="6098400" cy="4752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29A8A3D2-4732-49AB-8FCF-B07043C386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B1D90D2F-1E41-4D9A-A464-3F2D94D500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2049" y="1414800"/>
            <a:ext cx="5472113" cy="4752974"/>
          </a:xfrm>
        </p:spPr>
        <p:txBody>
          <a:bodyPr lIns="0"/>
          <a:lstStyle>
            <a:lvl1pPr>
              <a:spcBef>
                <a:spcPts val="600"/>
              </a:spcBef>
              <a:defRPr baseline="0"/>
            </a:lvl1pPr>
            <a:lvl2pPr marL="0" indent="0">
              <a:spcBef>
                <a:spcPts val="600"/>
              </a:spcBef>
              <a:buNone/>
              <a:defRPr b="1"/>
            </a:lvl2pPr>
            <a:lvl3pPr marL="180000" indent="-180000">
              <a:spcBef>
                <a:spcPts val="6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1800"/>
              </a:spcBef>
              <a:buNone/>
              <a:defRPr b="1">
                <a:solidFill>
                  <a:schemeClr val="accent2"/>
                </a:solidFill>
              </a:defRPr>
            </a:lvl4pPr>
            <a:lvl5pPr marL="216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Contact information</a:t>
            </a:r>
          </a:p>
          <a:p>
            <a:pPr lvl="1"/>
            <a:r>
              <a:rPr lang="en-US" noProof="0"/>
              <a:t>First name Last name</a:t>
            </a:r>
          </a:p>
          <a:p>
            <a:pPr lvl="2"/>
            <a:r>
              <a:rPr lang="en-US" noProof="0"/>
              <a:t>Additional information</a:t>
            </a:r>
          </a:p>
          <a:p>
            <a:pPr lvl="3"/>
            <a:r>
              <a:rPr lang="en-US" noProof="0"/>
              <a:t>Optional URL</a:t>
            </a:r>
          </a:p>
        </p:txBody>
      </p:sp>
      <p:sp>
        <p:nvSpPr>
          <p:cNvPr id="10" name="License statement">
            <a:extLst>
              <a:ext uri="{FF2B5EF4-FFF2-40B4-BE49-F238E27FC236}">
                <a16:creationId xmlns:a16="http://schemas.microsoft.com/office/drawing/2014/main" id="{7A9560F1-3DB3-46C0-AE0C-BFB3B1558722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8D4FB85B-6B00-4CB9-9A3F-0DA4223A52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 bwMode="black">
          <a:xfrm>
            <a:off x="10274163" y="468926"/>
            <a:ext cx="1439999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color fil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">
            <a:extLst>
              <a:ext uri="{FF2B5EF4-FFF2-40B4-BE49-F238E27FC236}">
                <a16:creationId xmlns:a16="http://schemas.microsoft.com/office/drawing/2014/main" id="{FA11A8A9-D061-4109-B5C4-C3047D9ED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3" y="1414800"/>
            <a:ext cx="8207375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27064" y="4528800"/>
            <a:ext cx="8207374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43B07ABE-0FDD-4360-94CB-BE49F6F0B457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8" name="License statement">
            <a:extLst>
              <a:ext uri="{FF2B5EF4-FFF2-40B4-BE49-F238E27FC236}">
                <a16:creationId xmlns:a16="http://schemas.microsoft.com/office/drawing/2014/main" id="{C0045C3A-1F21-44D0-8D93-8AC33A04C18C}"/>
              </a:ext>
            </a:extLst>
          </p:cNvPr>
          <p:cNvSpPr txBox="1"/>
          <p:nvPr userDrawn="1"/>
        </p:nvSpPr>
        <p:spPr>
          <a:xfrm>
            <a:off x="627063" y="6526800"/>
            <a:ext cx="5468936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BB76785D-9D19-41C9-8176-187EE5D79A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">
            <a:extLst>
              <a:ext uri="{FF2B5EF4-FFF2-40B4-BE49-F238E27FC236}">
                <a16:creationId xmlns:a16="http://schemas.microsoft.com/office/drawing/2014/main" id="{B5D6BABE-C707-41BC-BD10-0E77470B4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322" t="21730" r="39007" b="36603"/>
          <a:stretch/>
        </p:blipFill>
        <p:spPr bwMode="invGray">
          <a:xfrm>
            <a:off x="1361" y="421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2" y="1414800"/>
            <a:ext cx="5614988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Chapter divider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4" y="4528800"/>
            <a:ext cx="5616000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1CD5254-1CE6-48F0-ABFF-AA178A1005BA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22" name="Page">
            <a:extLst>
              <a:ext uri="{FF2B5EF4-FFF2-40B4-BE49-F238E27FC236}">
                <a16:creationId xmlns:a16="http://schemas.microsoft.com/office/drawing/2014/main" id="{C287CBD3-96E7-4B61-B6DD-46430F096AD8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0108D4AB-9688-41D1-B0EE-85800E673924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2021-07-27</a:t>
            </a:r>
          </a:p>
        </p:txBody>
      </p:sp>
      <p:sp>
        <p:nvSpPr>
          <p:cNvPr id="11" name="License statement">
            <a:extLst>
              <a:ext uri="{FF2B5EF4-FFF2-40B4-BE49-F238E27FC236}">
                <a16:creationId xmlns:a16="http://schemas.microsoft.com/office/drawing/2014/main" id="{212F44C2-86F0-4F8F-80A6-4ED7F591836A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3" name="Logo">
            <a:extLst>
              <a:ext uri="{FF2B5EF4-FFF2-40B4-BE49-F238E27FC236}">
                <a16:creationId xmlns:a16="http://schemas.microsoft.com/office/drawing/2014/main" id="{1DC56BA1-A850-4AE0-A568-3D4B1B2442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4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">
            <a:extLst>
              <a:ext uri="{FF2B5EF4-FFF2-40B4-BE49-F238E27FC236}">
                <a16:creationId xmlns:a16="http://schemas.microsoft.com/office/drawing/2014/main" id="{048807C0-F913-457F-BC6F-5FF8BB950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45" t="23917" r="40484" b="34416"/>
          <a:stretch/>
        </p:blipFill>
        <p:spPr bwMode="invGray">
          <a:xfrm>
            <a:off x="0" y="636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2" y="1414800"/>
            <a:ext cx="5614988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Chapter divider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4" y="4528800"/>
            <a:ext cx="5616000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20" name="Author | Department">
            <a:extLst>
              <a:ext uri="{FF2B5EF4-FFF2-40B4-BE49-F238E27FC236}">
                <a16:creationId xmlns:a16="http://schemas.microsoft.com/office/drawing/2014/main" id="{B5C9B423-8001-4689-BDBF-2B86ECB92366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1CD5254-1CE6-48F0-ABFF-AA178A1005BA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22" name="Page">
            <a:extLst>
              <a:ext uri="{FF2B5EF4-FFF2-40B4-BE49-F238E27FC236}">
                <a16:creationId xmlns:a16="http://schemas.microsoft.com/office/drawing/2014/main" id="{C287CBD3-96E7-4B61-B6DD-46430F096AD8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1DE39B38-513C-4C4B-9F03-FC4B2D200743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  <p:sp>
        <p:nvSpPr>
          <p:cNvPr id="15" name="License statement">
            <a:extLst>
              <a:ext uri="{FF2B5EF4-FFF2-40B4-BE49-F238E27FC236}">
                <a16:creationId xmlns:a16="http://schemas.microsoft.com/office/drawing/2014/main" id="{B1801D01-5487-4711-ADA6-1F6955CFB9B8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8DBB9C8C-1FFC-4C10-8923-5BB14464CD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21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">
            <a:extLst>
              <a:ext uri="{FF2B5EF4-FFF2-40B4-BE49-F238E27FC236}">
                <a16:creationId xmlns:a16="http://schemas.microsoft.com/office/drawing/2014/main" id="{53CB57DE-2231-4FB5-89CE-5E957E5B7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83" t="26979" r="38146" b="31354"/>
          <a:stretch/>
        </p:blipFill>
        <p:spPr bwMode="invGray">
          <a:xfrm>
            <a:off x="1358" y="424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2" y="1414800"/>
            <a:ext cx="5614988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Chapter divider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4" y="4528800"/>
            <a:ext cx="5616000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20" name="Author | Department">
            <a:extLst>
              <a:ext uri="{FF2B5EF4-FFF2-40B4-BE49-F238E27FC236}">
                <a16:creationId xmlns:a16="http://schemas.microsoft.com/office/drawing/2014/main" id="{B5C9B423-8001-4689-BDBF-2B86ECB92366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1CD5254-1CE6-48F0-ABFF-AA178A1005BA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22" name="Page">
            <a:extLst>
              <a:ext uri="{FF2B5EF4-FFF2-40B4-BE49-F238E27FC236}">
                <a16:creationId xmlns:a16="http://schemas.microsoft.com/office/drawing/2014/main" id="{C287CBD3-96E7-4B61-B6DD-46430F096AD8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DB1A54EC-A3D1-455B-9B10-BD6E66386C62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  <p:sp>
        <p:nvSpPr>
          <p:cNvPr id="15" name="License statement">
            <a:extLst>
              <a:ext uri="{FF2B5EF4-FFF2-40B4-BE49-F238E27FC236}">
                <a16:creationId xmlns:a16="http://schemas.microsoft.com/office/drawing/2014/main" id="{856ED8E8-9807-4F50-A174-877DAAC140D0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56610667-D1F1-4DB1-8951-934EF4B90C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5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">
            <a:extLst>
              <a:ext uri="{FF2B5EF4-FFF2-40B4-BE49-F238E27FC236}">
                <a16:creationId xmlns:a16="http://schemas.microsoft.com/office/drawing/2014/main" id="{CDC7F29D-098B-44AE-92AB-834812CDDF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675" t="21705" r="36127" b="36101"/>
          <a:stretch/>
        </p:blipFill>
        <p:spPr bwMode="invGray">
          <a:xfrm>
            <a:off x="0" y="424"/>
            <a:ext cx="121932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4D270123-9201-40C9-8724-1647E9A0C8F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7062" y="1414800"/>
            <a:ext cx="5614988" cy="3114000"/>
          </a:xfrm>
        </p:spPr>
        <p:txBody>
          <a:bodyPr lIns="0" tIns="0" bIns="0"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Chapter divider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6800291B-8951-48A6-AA08-05DDABDCE8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064" y="4528800"/>
            <a:ext cx="5616000" cy="899252"/>
          </a:xfrm>
        </p:spPr>
        <p:txBody>
          <a:bodyPr lIns="0" tIns="108000" anchor="t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of presentation,</a:t>
            </a:r>
            <a:br>
              <a:rPr lang="en-US"/>
            </a:br>
            <a:r>
              <a:rPr lang="en-US"/>
              <a:t>English, Month 2020</a:t>
            </a:r>
          </a:p>
        </p:txBody>
      </p:sp>
      <p:sp>
        <p:nvSpPr>
          <p:cNvPr id="20" name="Author | Department">
            <a:extLst>
              <a:ext uri="{FF2B5EF4-FFF2-40B4-BE49-F238E27FC236}">
                <a16:creationId xmlns:a16="http://schemas.microsoft.com/office/drawing/2014/main" id="{B5C9B423-8001-4689-BDBF-2B86ECB92366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Author | Department</a:t>
            </a: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1CD5254-1CE6-48F0-ABFF-AA178A1005BA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>
                <a:solidFill>
                  <a:schemeClr val="tx1"/>
                </a:solidFill>
              </a:rPr>
              <a:t>Unrestricted © Siemens Energy, 2021</a:t>
            </a:r>
          </a:p>
        </p:txBody>
      </p:sp>
      <p:sp>
        <p:nvSpPr>
          <p:cNvPr id="22" name="Page">
            <a:extLst>
              <a:ext uri="{FF2B5EF4-FFF2-40B4-BE49-F238E27FC236}">
                <a16:creationId xmlns:a16="http://schemas.microsoft.com/office/drawing/2014/main" id="{C287CBD3-96E7-4B61-B6DD-46430F096AD8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>
                <a:solidFill>
                  <a:schemeClr val="tx1"/>
                </a:solidFill>
              </a:rPr>
              <a:t>‹Nr.›</a:t>
            </a:fld>
            <a:endParaRPr lang="en-US" sz="1000" b="1" noProof="0">
              <a:solidFill>
                <a:schemeClr val="tx1"/>
              </a:solidFill>
            </a:endParaRPr>
          </a:p>
        </p:txBody>
      </p:sp>
      <p:sp>
        <p:nvSpPr>
          <p:cNvPr id="13" name="Date">
            <a:extLst>
              <a:ext uri="{FF2B5EF4-FFF2-40B4-BE49-F238E27FC236}">
                <a16:creationId xmlns:a16="http://schemas.microsoft.com/office/drawing/2014/main" id="{6087BB6B-DC15-4BC4-A21C-1782CB4DA419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tx1"/>
                </a:solidFill>
              </a:rPr>
              <a:t>YYYY-MM-DD</a:t>
            </a:r>
          </a:p>
        </p:txBody>
      </p:sp>
      <p:sp>
        <p:nvSpPr>
          <p:cNvPr id="15" name="License statement">
            <a:extLst>
              <a:ext uri="{FF2B5EF4-FFF2-40B4-BE49-F238E27FC236}">
                <a16:creationId xmlns:a16="http://schemas.microsoft.com/office/drawing/2014/main" id="{E9F4ECED-AAEC-41AE-AE05-A9B81D388383}"/>
              </a:ext>
            </a:extLst>
          </p:cNvPr>
          <p:cNvSpPr txBox="1"/>
          <p:nvPr userDrawn="1"/>
        </p:nvSpPr>
        <p:spPr>
          <a:xfrm>
            <a:off x="1692000" y="6526800"/>
            <a:ext cx="4402800" cy="3312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1000" b="0" noProof="0">
                <a:solidFill>
                  <a:schemeClr val="accent6"/>
                </a:solidFill>
              </a:rPr>
              <a:t>Siemens Energy is a registered trademark licensed by Siemens AG.</a:t>
            </a: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F208A3C6-5ED3-47CD-95C4-12C8971DEF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 bwMode="black">
          <a:xfrm>
            <a:off x="10274163" y="468926"/>
            <a:ext cx="1440000" cy="4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2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F6C5D22-2D05-436C-B3FF-684C0326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9659938" cy="1414800"/>
          </a:xfrm>
          <a:prstGeom prst="rect">
            <a:avLst/>
          </a:prstGeom>
        </p:spPr>
        <p:txBody>
          <a:bodyPr vert="horz" lIns="626400" tIns="37800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3E46A9A-BF3F-41A6-ABFA-1F80C067E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063" y="1414800"/>
            <a:ext cx="8207375" cy="4752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Author | Department">
            <a:extLst>
              <a:ext uri="{FF2B5EF4-FFF2-40B4-BE49-F238E27FC236}">
                <a16:creationId xmlns:a16="http://schemas.microsoft.com/office/drawing/2014/main" id="{47D1BF6C-5F09-4F64-A9AC-A5B1F1AC9DC5}"/>
              </a:ext>
            </a:extLst>
          </p:cNvPr>
          <p:cNvSpPr txBox="1"/>
          <p:nvPr userDrawn="1"/>
        </p:nvSpPr>
        <p:spPr>
          <a:xfrm>
            <a:off x="6242050" y="6166800"/>
            <a:ext cx="5949950" cy="360000"/>
          </a:xfrm>
          <a:prstGeom prst="rect">
            <a:avLst/>
          </a:prstGeom>
          <a:noFill/>
        </p:spPr>
        <p:txBody>
          <a:bodyPr wrap="square" lIns="0" tIns="0" rIns="835200" bIns="36000" rtlCol="0" anchor="b">
            <a:noAutofit/>
          </a:bodyPr>
          <a:lstStyle/>
          <a:p>
            <a:pPr algn="r"/>
            <a:r>
              <a:rPr lang="en-US" sz="1000" b="0" noProof="0"/>
              <a:t>Siemens Energy | Improvement Projects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C256CC5F-2E32-487E-8F3C-5F626C2236B3}"/>
              </a:ext>
            </a:extLst>
          </p:cNvPr>
          <p:cNvSpPr txBox="1"/>
          <p:nvPr userDrawn="1"/>
        </p:nvSpPr>
        <p:spPr>
          <a:xfrm>
            <a:off x="6242050" y="6526800"/>
            <a:ext cx="5949950" cy="331200"/>
          </a:xfrm>
          <a:prstGeom prst="rect">
            <a:avLst/>
          </a:prstGeom>
          <a:noFill/>
        </p:spPr>
        <p:txBody>
          <a:bodyPr wrap="square" lIns="626400" tIns="0" rIns="482400" bIns="0" rtlCol="0" anchor="t">
            <a:noAutofit/>
          </a:bodyPr>
          <a:lstStyle/>
          <a:p>
            <a:pPr algn="r"/>
            <a:r>
              <a:rPr lang="en-US" sz="1000" b="0" noProof="0"/>
              <a:t>Unrestricted © Siemens Energy, 2021</a:t>
            </a:r>
          </a:p>
        </p:txBody>
      </p:sp>
      <p:sp>
        <p:nvSpPr>
          <p:cNvPr id="16" name="Page">
            <a:extLst>
              <a:ext uri="{FF2B5EF4-FFF2-40B4-BE49-F238E27FC236}">
                <a16:creationId xmlns:a16="http://schemas.microsoft.com/office/drawing/2014/main" id="{ADCE6DE1-D72A-4960-AD36-50AAB9FC6372}"/>
              </a:ext>
            </a:extLst>
          </p:cNvPr>
          <p:cNvSpPr txBox="1"/>
          <p:nvPr userDrawn="1"/>
        </p:nvSpPr>
        <p:spPr>
          <a:xfrm>
            <a:off x="11364000" y="6166800"/>
            <a:ext cx="828000" cy="360000"/>
          </a:xfrm>
          <a:prstGeom prst="rect">
            <a:avLst/>
          </a:prstGeom>
          <a:noFill/>
        </p:spPr>
        <p:txBody>
          <a:bodyPr wrap="square" lIns="0" tIns="0" rIns="482400" bIns="36000" rtlCol="0" anchor="b">
            <a:noAutofit/>
          </a:bodyPr>
          <a:lstStyle/>
          <a:p>
            <a:pPr algn="r"/>
            <a:fld id="{6F7EFBA6-8CEB-40F4-B709-F27F7004ACFC}" type="slidenum">
              <a:rPr lang="en-US" sz="1000" b="1" noProof="0" smtClean="0"/>
              <a:t>‹Nr.›</a:t>
            </a:fld>
            <a:endParaRPr lang="en-US" sz="1000" b="1" noProof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00B4D258-65B1-4091-875A-AE678469BF41}"/>
              </a:ext>
            </a:extLst>
          </p:cNvPr>
          <p:cNvSpPr txBox="1"/>
          <p:nvPr userDrawn="1"/>
        </p:nvSpPr>
        <p:spPr>
          <a:xfrm>
            <a:off x="-1" y="6526800"/>
            <a:ext cx="1692000" cy="331200"/>
          </a:xfrm>
          <a:prstGeom prst="rect">
            <a:avLst/>
          </a:prstGeom>
          <a:noFill/>
        </p:spPr>
        <p:txBody>
          <a:bodyPr wrap="square" lIns="626400" tIns="0" rIns="0" bIns="0" rtlCol="0" anchor="t">
            <a:noAutofit/>
          </a:bodyPr>
          <a:lstStyle/>
          <a:p>
            <a:pPr algn="l"/>
            <a:r>
              <a:rPr lang="en-US" sz="1000" b="0" noProof="0" dirty="0"/>
              <a:t>2021-10-19/21</a:t>
            </a:r>
          </a:p>
        </p:txBody>
      </p:sp>
    </p:spTree>
    <p:extLst>
      <p:ext uri="{BB962C8B-B14F-4D97-AF65-F5344CB8AC3E}">
        <p14:creationId xmlns:p14="http://schemas.microsoft.com/office/powerpoint/2010/main" val="26369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4" r:id="rId2"/>
    <p:sldLayoutId id="2147483686" r:id="rId3"/>
    <p:sldLayoutId id="2147483687" r:id="rId4"/>
    <p:sldLayoutId id="2147483649" r:id="rId5"/>
    <p:sldLayoutId id="2147483661" r:id="rId6"/>
    <p:sldLayoutId id="2147483689" r:id="rId7"/>
    <p:sldLayoutId id="2147483691" r:id="rId8"/>
    <p:sldLayoutId id="2147483692" r:id="rId9"/>
    <p:sldLayoutId id="2147483662" r:id="rId10"/>
    <p:sldLayoutId id="2147483681" r:id="rId11"/>
    <p:sldLayoutId id="2147483682" r:id="rId12"/>
    <p:sldLayoutId id="2147483663" r:id="rId13"/>
    <p:sldLayoutId id="2147483664" r:id="rId14"/>
    <p:sldLayoutId id="214748368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88" r:id="rId21"/>
    <p:sldLayoutId id="2147483650" r:id="rId22"/>
    <p:sldLayoutId id="2147483671" r:id="rId23"/>
    <p:sldLayoutId id="2147483700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0" r:id="rId32"/>
    <p:sldLayoutId id="2147483701" r:id="rId33"/>
    <p:sldLayoutId id="2147483680" r:id="rId34"/>
    <p:sldLayoutId id="2147483698" r:id="rId35"/>
    <p:sldLayoutId id="2147483699" r:id="rId36"/>
    <p:sldLayoutId id="2147483696" r:id="rId37"/>
    <p:sldLayoutId id="2147483697" r:id="rId38"/>
    <p:sldLayoutId id="2147483693" r:id="rId39"/>
    <p:sldLayoutId id="2147483679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 userDrawn="1">
          <p15:clr>
            <a:srgbClr val="009999"/>
          </p15:clr>
        </p15:guide>
        <p15:guide id="2" pos="2662">
          <p15:clr>
            <a:srgbClr val="009999"/>
          </p15:clr>
        </p15:guide>
        <p15:guide id="3" pos="3842">
          <p15:clr>
            <a:srgbClr val="009999"/>
          </p15:clr>
        </p15:guide>
        <p15:guide id="4" pos="3932">
          <p15:clr>
            <a:srgbClr val="009999"/>
          </p15:clr>
        </p15:guide>
        <p15:guide id="5" pos="5565">
          <p15:clr>
            <a:srgbClr val="009999"/>
          </p15:clr>
        </p15:guide>
        <p15:guide id="6" pos="6087">
          <p15:clr>
            <a:srgbClr val="009999"/>
          </p15:clr>
        </p15:guide>
        <p15:guide id="7" pos="7379">
          <p15:clr>
            <a:srgbClr val="009999"/>
          </p15:clr>
        </p15:guide>
        <p15:guide id="9" orient="horz" pos="891">
          <p15:clr>
            <a:srgbClr val="009999"/>
          </p15:clr>
        </p15:guide>
        <p15:guide id="10" orient="horz" pos="1073">
          <p15:clr>
            <a:srgbClr val="009999"/>
          </p15:clr>
        </p15:guide>
        <p15:guide id="11" orient="horz" pos="2343">
          <p15:clr>
            <a:srgbClr val="009999"/>
          </p15:clr>
        </p15:guide>
        <p15:guide id="12" orient="horz" pos="2433">
          <p15:clr>
            <a:srgbClr val="009999"/>
          </p15:clr>
        </p15:guide>
        <p15:guide id="13" orient="horz" pos="3703">
          <p15:clr>
            <a:srgbClr val="009999"/>
          </p15:clr>
        </p15:guide>
        <p15:guide id="14" orient="horz" pos="3885">
          <p15:clr>
            <a:srgbClr val="009999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camp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datacamp.com/community/tutorials/data-structures-pytho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5" Type="http://schemas.openxmlformats.org/officeDocument/2006/relationships/image" Target="../media/image28.png"/><Relationship Id="rId4" Type="http://schemas.openxmlformats.org/officeDocument/2006/relationships/hyperlink" Target="https://energyai.siemens-energy.cloud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6" Type="http://schemas.openxmlformats.org/officeDocument/2006/relationships/hyperlink" Target="https://analyse.energyai.siemens-energy.cloud/" TargetMode="External"/><Relationship Id="rId5" Type="http://schemas.openxmlformats.org/officeDocument/2006/relationships/hyperlink" Target="https://energyai.siemens-energy.cloud/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learn.datacamp.com/courses/data-manipulation-with-pandas" TargetMode="Externa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datacamp.com/courses/data-manipulation-with-panda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38E72CC-385E-4BD8-8999-AEE4C70B8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61" y="1414800"/>
            <a:ext cx="6151425" cy="3114000"/>
          </a:xfrm>
        </p:spPr>
        <p:txBody>
          <a:bodyPr/>
          <a:lstStyle/>
          <a:p>
            <a:r>
              <a:rPr lang="en-US" noProof="0"/>
              <a:t>Data Science Training</a:t>
            </a:r>
            <a:br>
              <a:rPr lang="en-US" noProof="0"/>
            </a:br>
            <a:r>
              <a:rPr lang="en-US" noProof="0"/>
              <a:t>Getting Started with Python &amp; NumPy </a:t>
            </a:r>
          </a:p>
        </p:txBody>
      </p:sp>
    </p:spTree>
    <p:extLst>
      <p:ext uri="{BB962C8B-B14F-4D97-AF65-F5344CB8AC3E}">
        <p14:creationId xmlns:p14="http://schemas.microsoft.com/office/powerpoint/2010/main" val="270027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F6891-20D4-42F0-B6F8-AD97F2D0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Basic Elements - Data Structures in Python (Grey),</a:t>
            </a:r>
            <a:br>
              <a:rPr lang="en-US" noProof="0"/>
            </a:br>
            <a:r>
              <a:rPr lang="en-US" noProof="0" err="1"/>
              <a:t>Numpy</a:t>
            </a:r>
            <a:r>
              <a:rPr lang="en-US" noProof="0"/>
              <a:t> (Green) and Pandas (Orange)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CE0C176-456D-4D82-8321-B50D9DBAFAF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66737798"/>
              </p:ext>
            </p:extLst>
          </p:nvPr>
        </p:nvGraphicFramePr>
        <p:xfrm>
          <a:off x="1033463" y="1414463"/>
          <a:ext cx="11158538" cy="4539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380">
                  <a:extLst>
                    <a:ext uri="{9D8B030D-6E8A-4147-A177-3AD203B41FA5}">
                      <a16:colId xmlns:a16="http://schemas.microsoft.com/office/drawing/2014/main" val="1400400748"/>
                    </a:ext>
                  </a:extLst>
                </a:gridCol>
                <a:gridCol w="3802204">
                  <a:extLst>
                    <a:ext uri="{9D8B030D-6E8A-4147-A177-3AD203B41FA5}">
                      <a16:colId xmlns:a16="http://schemas.microsoft.com/office/drawing/2014/main" val="3923831581"/>
                    </a:ext>
                  </a:extLst>
                </a:gridCol>
                <a:gridCol w="4323180">
                  <a:extLst>
                    <a:ext uri="{9D8B030D-6E8A-4147-A177-3AD203B41FA5}">
                      <a16:colId xmlns:a16="http://schemas.microsoft.com/office/drawing/2014/main" val="3032186572"/>
                    </a:ext>
                  </a:extLst>
                </a:gridCol>
                <a:gridCol w="1328774">
                  <a:extLst>
                    <a:ext uri="{9D8B030D-6E8A-4147-A177-3AD203B41FA5}">
                      <a16:colId xmlns:a16="http://schemas.microsoft.com/office/drawing/2014/main" val="3712941076"/>
                    </a:ext>
                  </a:extLst>
                </a:gridCol>
              </a:tblGrid>
              <a:tr h="310951">
                <a:tc>
                  <a:txBody>
                    <a:bodyPr/>
                    <a:lstStyle/>
                    <a:p>
                      <a:endParaRPr lang="en-US" sz="1400" noProof="0"/>
                    </a:p>
                  </a:txBody>
                  <a:tcPr marL="91392" marR="91392" marT="45696" marB="45696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Description</a:t>
                      </a:r>
                    </a:p>
                  </a:txBody>
                  <a:tcPr marL="91392" marR="91392" marT="45696" marB="45696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Useful for…</a:t>
                      </a:r>
                    </a:p>
                  </a:txBody>
                  <a:tcPr marL="91392" marR="91392" marT="45696" marB="45696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Example</a:t>
                      </a:r>
                    </a:p>
                  </a:txBody>
                  <a:tcPr marL="91392" marR="91392" marT="45696" marB="45696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385590"/>
                  </a:ext>
                </a:extLst>
              </a:tr>
              <a:tr h="419783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Lists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Store collection of heterogeneous items – immutable and mutable objects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Simple listing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Special programming techniques (Stacks, Queue, Graphs, Trees)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[item, item, item]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100036"/>
                  </a:ext>
                </a:extLst>
              </a:tr>
              <a:tr h="746281">
                <a:tc>
                  <a:txBody>
                    <a:bodyPr/>
                    <a:lstStyle/>
                    <a:p>
                      <a:r>
                        <a:rPr lang="en-US" sz="1400" noProof="0"/>
                        <a:t>Dictionaries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Collection of key-value pairs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Key: immutable objects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Value: heterogeneous items – immutable and mutable objects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Creating loops to do the same operation on many dataset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{key1:item1, key2:item2}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30860"/>
                  </a:ext>
                </a:extLst>
              </a:tr>
              <a:tr h="310951">
                <a:tc>
                  <a:txBody>
                    <a:bodyPr/>
                    <a:lstStyle/>
                    <a:p>
                      <a:r>
                        <a:rPr lang="en-US" sz="1400" noProof="0"/>
                        <a:t>Files 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Store and retrieve previously stored information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.csv, .hdf5, .xlsx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676737"/>
                  </a:ext>
                </a:extLst>
              </a:tr>
              <a:tr h="419783">
                <a:tc>
                  <a:txBody>
                    <a:bodyPr/>
                    <a:lstStyle/>
                    <a:p>
                      <a:r>
                        <a:rPr lang="en-US" sz="1400" noProof="0"/>
                        <a:t>Tuples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Tuples are data structures in which the content can not be changed after creation (no deletion, add or edit)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Prevents data manipulation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(item, item, item)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4386"/>
                  </a:ext>
                </a:extLst>
              </a:tr>
              <a:tr h="419783">
                <a:tc>
                  <a:txBody>
                    <a:bodyPr/>
                    <a:lstStyle/>
                    <a:p>
                      <a:r>
                        <a:rPr lang="en-US" sz="1400" noProof="0"/>
                        <a:t>Sets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Collection of unique objects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Creating lists that only hold unique values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Helpful when going through huge dataset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{item, item, item}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193752"/>
                  </a:ext>
                </a:extLst>
              </a:tr>
              <a:tr h="746281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Numpy ND-Arrays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Store collection of data of the same type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Dealing with large collection of homogeneous data types: easier to use, faster and uses lesser memory than lists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Support vectorized operations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Work efficiently with large datasets with lots of empty cells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[[1. 1. 2.]</a:t>
                      </a:r>
                    </a:p>
                    <a:p>
                      <a:r>
                        <a:rPr lang="en-US" sz="1000" noProof="0" dirty="0"/>
                        <a:t> [3. 5. 8.]</a:t>
                      </a:r>
                    </a:p>
                    <a:p>
                      <a:r>
                        <a:rPr lang="en-US" sz="1000" noProof="0" dirty="0"/>
                        <a:t> [5. 3. 2.]]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55906"/>
                  </a:ext>
                </a:extLst>
              </a:tr>
              <a:tr h="583032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Dataframes</a:t>
                      </a:r>
                      <a:endParaRPr lang="en-US" sz="1400" noProof="0" dirty="0"/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2-dimensional labeled data structure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Columns don’t have to have the same data type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Data mining / manipulation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Labeling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err="1"/>
                        <a:t>Multiindexing</a:t>
                      </a:r>
                      <a:endParaRPr lang="en-US" sz="1000" noProof="0"/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Like this table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00347"/>
                  </a:ext>
                </a:extLst>
              </a:tr>
              <a:tr h="583032">
                <a:tc>
                  <a:txBody>
                    <a:bodyPr/>
                    <a:lstStyle/>
                    <a:p>
                      <a:r>
                        <a:rPr lang="en-US" sz="1400" noProof="0"/>
                        <a:t>Series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/>
                        <a:t>One-dimensional labeled array capable of holding any data types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noProof="0" dirty="0"/>
                        <a:t>Axis labels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a 1</a:t>
                      </a:r>
                    </a:p>
                    <a:p>
                      <a:r>
                        <a:rPr lang="en-US" sz="1000" noProof="0" dirty="0"/>
                        <a:t>b 2</a:t>
                      </a:r>
                    </a:p>
                    <a:p>
                      <a:r>
                        <a:rPr lang="en-US" sz="1000" noProof="0" dirty="0"/>
                        <a:t>c 3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32996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05F4383E-ADD2-4C9D-9E32-ECD6D2DC55E2}"/>
              </a:ext>
            </a:extLst>
          </p:cNvPr>
          <p:cNvSpPr txBox="1"/>
          <p:nvPr/>
        </p:nvSpPr>
        <p:spPr>
          <a:xfrm>
            <a:off x="627062" y="6112071"/>
            <a:ext cx="9174663" cy="3127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199">
                <a:ea typeface="Arial Unicode MS" panose="020B0604020202020204" pitchFamily="34" charset="-128"/>
                <a:cs typeface="Arial Unicode MS" panose="020B0604020202020204" pitchFamily="34" charset="-128"/>
              </a:rPr>
              <a:t>Source: </a:t>
            </a:r>
            <a:r>
              <a:rPr lang="en-US" sz="1199">
                <a:ea typeface="Arial Unicode MS" panose="020B0604020202020204" pitchFamily="34" charset="-128"/>
                <a:cs typeface="Arial Unicode MS" panose="020B0604020202020204" pitchFamily="34" charset="-128"/>
                <a:hlinkClick r:id="rId3"/>
              </a:rPr>
              <a:t>www.datacamp.com</a:t>
            </a:r>
            <a:r>
              <a:rPr lang="en-US" sz="1199">
                <a:ea typeface="Arial Unicode MS" panose="020B0604020202020204" pitchFamily="34" charset="-128"/>
                <a:cs typeface="Arial Unicode MS" panose="020B0604020202020204" pitchFamily="34" charset="-128"/>
              </a:rPr>
              <a:t>, pandas.pydata.org; Also see: </a:t>
            </a:r>
            <a:r>
              <a:rPr lang="en-US" sz="1199">
                <a:hlinkClick r:id="rId4"/>
              </a:rPr>
              <a:t>https://www.datacamp.com/community/tutorials/data-structures-python</a:t>
            </a:r>
            <a:r>
              <a:rPr lang="en-US" sz="1199"/>
              <a:t> </a:t>
            </a:r>
          </a:p>
          <a:p>
            <a:pPr>
              <a:lnSpc>
                <a:spcPct val="110000"/>
              </a:lnSpc>
            </a:pPr>
            <a:r>
              <a:rPr lang="en-US" sz="1199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125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F6891-20D4-42F0-B6F8-AD97F2D0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 Selection of Important Libraries in Python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CE0C176-456D-4D82-8321-B50D9DBAFAF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2084552"/>
              </p:ext>
            </p:extLst>
          </p:nvPr>
        </p:nvGraphicFramePr>
        <p:xfrm>
          <a:off x="1100138" y="1414463"/>
          <a:ext cx="11091695" cy="4582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064">
                  <a:extLst>
                    <a:ext uri="{9D8B030D-6E8A-4147-A177-3AD203B41FA5}">
                      <a16:colId xmlns:a16="http://schemas.microsoft.com/office/drawing/2014/main" val="3346373133"/>
                    </a:ext>
                  </a:extLst>
                </a:gridCol>
                <a:gridCol w="2370064">
                  <a:extLst>
                    <a:ext uri="{9D8B030D-6E8A-4147-A177-3AD203B41FA5}">
                      <a16:colId xmlns:a16="http://schemas.microsoft.com/office/drawing/2014/main" val="1400400748"/>
                    </a:ext>
                  </a:extLst>
                </a:gridCol>
                <a:gridCol w="4428248">
                  <a:extLst>
                    <a:ext uri="{9D8B030D-6E8A-4147-A177-3AD203B41FA5}">
                      <a16:colId xmlns:a16="http://schemas.microsoft.com/office/drawing/2014/main" val="3923831581"/>
                    </a:ext>
                  </a:extLst>
                </a:gridCol>
                <a:gridCol w="1923319">
                  <a:extLst>
                    <a:ext uri="{9D8B030D-6E8A-4147-A177-3AD203B41FA5}">
                      <a16:colId xmlns:a16="http://schemas.microsoft.com/office/drawing/2014/main" val="3712941076"/>
                    </a:ext>
                  </a:extLst>
                </a:gridCol>
              </a:tblGrid>
              <a:tr h="416035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Category</a:t>
                      </a:r>
                    </a:p>
                  </a:txBody>
                  <a:tcPr marL="91392" marR="91392" marT="45696" marB="45696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Name</a:t>
                      </a:r>
                    </a:p>
                  </a:txBody>
                  <a:tcPr marL="91392" marR="91392" marT="45696" marB="45696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Description</a:t>
                      </a:r>
                    </a:p>
                  </a:txBody>
                  <a:tcPr marL="91392" marR="91392" marT="45696" marB="45696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Link</a:t>
                      </a:r>
                    </a:p>
                  </a:txBody>
                  <a:tcPr marL="91392" marR="91392" marT="45696" marB="45696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385590"/>
                  </a:ext>
                </a:extLst>
              </a:tr>
              <a:tr h="461629">
                <a:tc rowSpan="3">
                  <a:txBody>
                    <a:bodyPr/>
                    <a:lstStyle/>
                    <a:p>
                      <a:r>
                        <a:rPr lang="en-US" sz="1400" noProof="0"/>
                        <a:t>Data Handling Libraries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Numpy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Basic Library for scientific computing in Python (linear algebra, numerical functionalities etc.)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https://numpy.org/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100036"/>
                  </a:ext>
                </a:extLst>
              </a:tr>
              <a:tr h="41603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Pandas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Package especially built for data analysis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https://pandas.pydata.org/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30860"/>
                  </a:ext>
                </a:extLst>
              </a:tr>
              <a:tr h="4616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Scipy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Mathematical and engineering functions (e.g. optimization and fits, numerical integration…)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https://www.scipy.org/</a:t>
                      </a:r>
                    </a:p>
                  </a:txBody>
                  <a:tcPr marL="91392" marR="91392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676737"/>
                  </a:ext>
                </a:extLst>
              </a:tr>
              <a:tr h="416035">
                <a:tc rowSpan="3">
                  <a:txBody>
                    <a:bodyPr/>
                    <a:lstStyle/>
                    <a:p>
                      <a:r>
                        <a:rPr lang="en-US" sz="1400" noProof="0"/>
                        <a:t>Plotting Libraries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Matplotlib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2D plotting library for basic plotting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https://matplotlib.org/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551365"/>
                  </a:ext>
                </a:extLst>
              </a:tr>
              <a:tr h="34194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Seaborn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Is built on top of matplotlib, thus offers more functionalities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https://seaborn.pydata.org/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00347"/>
                  </a:ext>
                </a:extLst>
              </a:tr>
              <a:tr h="34194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Plotly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Is built for interactive graphs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https://plot.ly/python/</a:t>
                      </a:r>
                    </a:p>
                  </a:txBody>
                  <a:tcPr marL="91392" marR="91392" marT="45696" marB="45696">
                    <a:solidFill>
                      <a:srgbClr val="C7D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21418"/>
                  </a:ext>
                </a:extLst>
              </a:tr>
              <a:tr h="341947">
                <a:tc rowSpan="2">
                  <a:txBody>
                    <a:bodyPr/>
                    <a:lstStyle/>
                    <a:p>
                      <a:r>
                        <a:rPr lang="en-US" sz="1400" noProof="0"/>
                        <a:t>Machine Learning Libraries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TensorFlow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For machine learning applications (e.g. voice recognition)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https://www.tensorflow.org/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497407"/>
                  </a:ext>
                </a:extLst>
              </a:tr>
              <a:tr h="4616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SciKit-Learn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For machine learning applications (e.g. regression models, clustering, vector-machines…)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https://scikit-learn.org/stable/</a:t>
                      </a:r>
                    </a:p>
                  </a:txBody>
                  <a:tcPr marL="91392" marR="91392" marT="45696" marB="45696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313803"/>
                  </a:ext>
                </a:extLst>
              </a:tr>
              <a:tr h="461629">
                <a:tc rowSpan="2">
                  <a:txBody>
                    <a:bodyPr/>
                    <a:lstStyle/>
                    <a:p>
                      <a:r>
                        <a:rPr lang="en-US" sz="1400" noProof="0"/>
                        <a:t>Other Useful Libraries</a:t>
                      </a:r>
                    </a:p>
                  </a:txBody>
                  <a:tcPr marL="91392" marR="91392" marT="45696" marB="45696">
                    <a:solidFill>
                      <a:srgbClr val="FFE1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Time</a:t>
                      </a:r>
                    </a:p>
                  </a:txBody>
                  <a:tcPr marL="91392" marR="91392" marT="45696" marB="45696">
                    <a:solidFill>
                      <a:srgbClr val="FFE1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Provides all time-related functions</a:t>
                      </a:r>
                    </a:p>
                  </a:txBody>
                  <a:tcPr marL="91392" marR="91392" marT="45696" marB="45696">
                    <a:solidFill>
                      <a:srgbClr val="FFE1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https://docs.python.org/3/library/time.html</a:t>
                      </a:r>
                    </a:p>
                  </a:txBody>
                  <a:tcPr marL="91392" marR="91392" marT="45696" marB="45696">
                    <a:solidFill>
                      <a:srgbClr val="FFE1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836694"/>
                  </a:ext>
                </a:extLst>
              </a:tr>
              <a:tr h="46162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FFE1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noProof="0"/>
                        <a:t>Sys</a:t>
                      </a:r>
                    </a:p>
                  </a:txBody>
                  <a:tcPr marL="91392" marR="91392" marT="45696" marB="45696">
                    <a:solidFill>
                      <a:srgbClr val="FFE1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/>
                        <a:t>For interaction with interpreter (advanced)</a:t>
                      </a:r>
                    </a:p>
                  </a:txBody>
                  <a:tcPr marL="91392" marR="91392" marT="45696" marB="45696">
                    <a:solidFill>
                      <a:srgbClr val="FFE1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noProof="0" dirty="0"/>
                        <a:t>https://docs.python.org/3/library/sys.html</a:t>
                      </a:r>
                    </a:p>
                  </a:txBody>
                  <a:tcPr marL="91392" marR="91392" marT="45696" marB="45696">
                    <a:solidFill>
                      <a:srgbClr val="FFE1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25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52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E31DB-1896-4162-9DA2-8E739E10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Overview: Essential Graphs of Seaborn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D0066D-7D32-4705-9135-DB38E60EDFDF}"/>
              </a:ext>
            </a:extLst>
          </p:cNvPr>
          <p:cNvGraphicFramePr>
            <a:graphicFrameLocks noGrp="1"/>
          </p:cNvGraphicFramePr>
          <p:nvPr/>
        </p:nvGraphicFramePr>
        <p:xfrm>
          <a:off x="539809" y="1140572"/>
          <a:ext cx="8222451" cy="5561366"/>
        </p:xfrm>
        <a:graphic>
          <a:graphicData uri="http://schemas.openxmlformats.org/drawingml/2006/table">
            <a:tbl>
              <a:tblPr firstRow="1"/>
              <a:tblGrid>
                <a:gridCol w="1706934">
                  <a:extLst>
                    <a:ext uri="{9D8B030D-6E8A-4147-A177-3AD203B41FA5}">
                      <a16:colId xmlns:a16="http://schemas.microsoft.com/office/drawing/2014/main" val="3901641565"/>
                    </a:ext>
                  </a:extLst>
                </a:gridCol>
                <a:gridCol w="799399">
                  <a:extLst>
                    <a:ext uri="{9D8B030D-6E8A-4147-A177-3AD203B41FA5}">
                      <a16:colId xmlns:a16="http://schemas.microsoft.com/office/drawing/2014/main" val="3013576979"/>
                    </a:ext>
                  </a:extLst>
                </a:gridCol>
                <a:gridCol w="1642813">
                  <a:extLst>
                    <a:ext uri="{9D8B030D-6E8A-4147-A177-3AD203B41FA5}">
                      <a16:colId xmlns:a16="http://schemas.microsoft.com/office/drawing/2014/main" val="4220453358"/>
                    </a:ext>
                  </a:extLst>
                </a:gridCol>
                <a:gridCol w="1881963">
                  <a:extLst>
                    <a:ext uri="{9D8B030D-6E8A-4147-A177-3AD203B41FA5}">
                      <a16:colId xmlns:a16="http://schemas.microsoft.com/office/drawing/2014/main" val="3171551376"/>
                    </a:ext>
                  </a:extLst>
                </a:gridCol>
                <a:gridCol w="1531089">
                  <a:extLst>
                    <a:ext uri="{9D8B030D-6E8A-4147-A177-3AD203B41FA5}">
                      <a16:colId xmlns:a16="http://schemas.microsoft.com/office/drawing/2014/main" val="1381693247"/>
                    </a:ext>
                  </a:extLst>
                </a:gridCol>
                <a:gridCol w="660253">
                  <a:extLst>
                    <a:ext uri="{9D8B030D-6E8A-4147-A177-3AD203B41FA5}">
                      <a16:colId xmlns:a16="http://schemas.microsoft.com/office/drawing/2014/main" val="3708271897"/>
                    </a:ext>
                  </a:extLst>
                </a:gridCol>
              </a:tblGrid>
              <a:tr h="385739">
                <a:tc>
                  <a:txBody>
                    <a:bodyPr/>
                    <a:lstStyle/>
                    <a:p>
                      <a:pPr algn="ctr"/>
                      <a:r>
                        <a:rPr lang="en-US" sz="1300" b="1" i="0" noProof="0">
                          <a:latin typeface="Siemens Sans" pitchFamily="2" charset="0"/>
                        </a:rPr>
                        <a:t>Name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0" noProof="0">
                          <a:latin typeface="Siemens Sans" pitchFamily="2" charset="0"/>
                        </a:rPr>
                        <a:t>In SNS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de-DE" sz="13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Useful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0" noProof="0">
                          <a:latin typeface="Siemens Sans" pitchFamily="2" charset="0"/>
                        </a:rPr>
                        <a:t>Plot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0" noProof="0">
                          <a:latin typeface="Siemens Sans" pitchFamily="2" charset="0"/>
                        </a:rPr>
                        <a:t>Relative to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1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Target variable</a:t>
                      </a:r>
                      <a:endParaRPr kumimoji="0" lang="en-US" altLang="de-DE" sz="1000" b="1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663134"/>
                  </a:ext>
                </a:extLst>
              </a:tr>
              <a:tr h="950901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de-DE" sz="13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Histogram</a:t>
                      </a:r>
                      <a:endParaRPr lang="en-US" sz="1300" b="1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noProof="0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.</a:t>
                      </a:r>
                      <a:r>
                        <a:rPr lang="en-US" sz="1300" b="1" noProof="0" err="1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histplot</a:t>
                      </a:r>
                      <a:r>
                        <a:rPr lang="en-US" sz="1300" b="1" noProof="0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()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Central tendency 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Spread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Distribution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Outliers</a:t>
                      </a:r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1000" b="1" i="0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Continuous</a:t>
                      </a:r>
                      <a:r>
                        <a:rPr kumimoji="0" lang="de-DE" altLang="de-DE" sz="1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 </a:t>
                      </a:r>
                      <a:r>
                        <a:rPr kumimoji="0" lang="de-DE" altLang="de-DE" sz="1000" b="1" i="0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data</a:t>
                      </a:r>
                      <a:endParaRPr kumimoji="0" lang="en-US" altLang="de-DE" sz="1000" b="1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emens Sans" pitchFamily="2" charset="0"/>
                      </a:endParaRP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09211"/>
                  </a:ext>
                </a:extLst>
              </a:tr>
              <a:tr h="84284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de-DE" sz="13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Scatterplot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b="1" noProof="0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.</a:t>
                      </a:r>
                      <a:r>
                        <a:rPr lang="en-US" sz="1300" b="1" noProof="0" err="1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relplot</a:t>
                      </a:r>
                      <a:r>
                        <a:rPr lang="en-US" sz="1300" b="1" noProof="0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()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X-Axis is continuous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Correlation 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Outliers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… other continuous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390503"/>
                  </a:ext>
                </a:extLst>
              </a:tr>
              <a:tr h="842845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de-DE" sz="1300" b="1" i="0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Lineplot</a:t>
                      </a:r>
                      <a:endParaRPr lang="en-US" sz="1300" b="1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Time effect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Spread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Outliers</a:t>
                      </a:r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…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84079"/>
                  </a:ext>
                </a:extLst>
              </a:tr>
              <a:tr h="842845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de-DE" sz="13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Boxplot</a:t>
                      </a:r>
                      <a:endParaRPr lang="en-US" sz="1300" b="1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300" b="1" noProof="0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.</a:t>
                      </a:r>
                      <a:r>
                        <a:rPr lang="en-US" sz="1300" b="1" noProof="0" err="1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catplot</a:t>
                      </a:r>
                      <a:r>
                        <a:rPr lang="en-US" sz="1300" b="1" noProof="0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()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b="0" noProof="0">
                          <a:solidFill>
                            <a:schemeClr val="tx1"/>
                          </a:solidFill>
                          <a:latin typeface="Siemens Sans" pitchFamily="2" charset="0"/>
                        </a:rPr>
                        <a:t>X-Axis is categorical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Group effects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Central tendency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Spread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Distribution</a:t>
                      </a:r>
                    </a:p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Outliers</a:t>
                      </a:r>
                      <a:endParaRPr lang="en-US" sz="1100" b="1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… categorical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494061"/>
                  </a:ext>
                </a:extLst>
              </a:tr>
              <a:tr h="842845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de-DE" sz="1300" b="1" i="0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Swarmplot</a:t>
                      </a:r>
                      <a:endParaRPr lang="en-US" sz="1300" b="1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732958"/>
                  </a:ext>
                </a:extLst>
              </a:tr>
              <a:tr h="842845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de-DE" sz="1300" b="1" i="0" u="none" strike="noStrike" cap="none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Countplot</a:t>
                      </a:r>
                      <a:endParaRPr lang="en-US" sz="1300" b="1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Counts group effects</a:t>
                      </a:r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noProof="0">
                        <a:latin typeface="Siemens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de-DE" sz="11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… categorical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9933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de-DE" sz="1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emens Sans" pitchFamily="2" charset="0"/>
                        </a:rPr>
                        <a:t>Quantitative data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151195"/>
                  </a:ext>
                </a:extLst>
              </a:tr>
            </a:tbl>
          </a:graphicData>
        </a:graphic>
      </p:graphicFrame>
      <p:pic>
        <p:nvPicPr>
          <p:cNvPr id="5" name="Grafik 5">
            <a:extLst>
              <a:ext uri="{FF2B5EF4-FFF2-40B4-BE49-F238E27FC236}">
                <a16:creationId xmlns:a16="http://schemas.microsoft.com/office/drawing/2014/main" id="{EA555366-06E2-4688-8FD3-9938FB10E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4" t="6092" r="7283" b="3672"/>
          <a:stretch/>
        </p:blipFill>
        <p:spPr>
          <a:xfrm>
            <a:off x="4861074" y="3352310"/>
            <a:ext cx="1497907" cy="7754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Grafik 3">
            <a:extLst>
              <a:ext uri="{FF2B5EF4-FFF2-40B4-BE49-F238E27FC236}">
                <a16:creationId xmlns:a16="http://schemas.microsoft.com/office/drawing/2014/main" id="{5B550280-5C9A-4A09-8BA4-3ECE6F79F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50" y="1622594"/>
            <a:ext cx="1493021" cy="7754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C16D7A36-6883-41BC-B7D4-8CBCFB0DD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21" y="5053516"/>
            <a:ext cx="1497907" cy="7754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Grafik 9">
            <a:extLst>
              <a:ext uri="{FF2B5EF4-FFF2-40B4-BE49-F238E27FC236}">
                <a16:creationId xmlns:a16="http://schemas.microsoft.com/office/drawing/2014/main" id="{E328754D-E07E-49F9-851E-C13A502C7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306" y="2520441"/>
            <a:ext cx="1497907" cy="7754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Grafik 13">
            <a:extLst>
              <a:ext uri="{FF2B5EF4-FFF2-40B4-BE49-F238E27FC236}">
                <a16:creationId xmlns:a16="http://schemas.microsoft.com/office/drawing/2014/main" id="{ACC1AA6B-9138-4858-BA3F-6521B465A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420" y="5916019"/>
            <a:ext cx="1497907" cy="7754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263CAB-F5F4-4119-B3B6-42FCD0596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7421" y="4193707"/>
            <a:ext cx="1497907" cy="76801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07033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9A16D7E-7C00-42EF-B608-3DC55787B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If you want to use Python at SE after this class…</a:t>
            </a:r>
          </a:p>
        </p:txBody>
      </p:sp>
      <p:sp>
        <p:nvSpPr>
          <p:cNvPr id="4" name="Subhead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kern="0" noProof="0"/>
              <a:t>Power and Gas – Large Gas Turbines, Generators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9681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B552F1-624C-47F8-9EA8-EEAB7789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734799" cy="1414800"/>
          </a:xfrm>
        </p:spPr>
        <p:txBody>
          <a:bodyPr/>
          <a:lstStyle/>
          <a:p>
            <a:r>
              <a:rPr lang="en-US" noProof="0" dirty="0"/>
              <a:t>The Classical Package for Python: </a:t>
            </a:r>
            <a:br>
              <a:rPr lang="en-US" noProof="0" dirty="0"/>
            </a:br>
            <a:r>
              <a:rPr lang="en-US" noProof="0" dirty="0"/>
              <a:t>Anaconda </a:t>
            </a:r>
            <a:r>
              <a:rPr lang="en-US" sz="1800" noProof="0" dirty="0"/>
              <a:t>(not an official SE-software for download, but often just downloaded anyway)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1EB52A-A039-4A4B-AF3F-489AC811FE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5544" y="1414463"/>
            <a:ext cx="6702481" cy="317005"/>
          </a:xfrm>
        </p:spPr>
        <p:txBody>
          <a:bodyPr/>
          <a:lstStyle/>
          <a:p>
            <a:r>
              <a:rPr lang="en-US" noProof="0" dirty="0">
                <a:hlinkClick r:id="rId2"/>
              </a:rPr>
              <a:t>https://www.anaconda.com/distribution/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CD186F-254C-47BD-9FEB-758149E0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02" y="2191612"/>
            <a:ext cx="3123773" cy="203491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75DCAC-3039-4D42-9893-BCB533E6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44" y="1844499"/>
            <a:ext cx="4673655" cy="447759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33C95-4EB3-43B2-9420-CBCBEC9CF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074" y="4339558"/>
            <a:ext cx="5662202" cy="1905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AD7111-5737-4640-8B6B-111122C4B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4742" y="1349533"/>
            <a:ext cx="2827425" cy="920831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8460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0547683" cy="1414800"/>
          </a:xfrm>
        </p:spPr>
        <p:txBody>
          <a:bodyPr/>
          <a:lstStyle/>
          <a:p>
            <a:r>
              <a:rPr lang="en-US" noProof="0" dirty="0">
                <a:latin typeface="Arial" pitchFamily="34" charset="0"/>
              </a:rPr>
              <a:t>A good and “correct” way around Anaconda at ES is EnergyAI:</a:t>
            </a:r>
            <a:br>
              <a:rPr lang="en-US" noProof="0" dirty="0">
                <a:latin typeface="Arial" pitchFamily="34" charset="0"/>
              </a:rPr>
            </a:br>
            <a:r>
              <a:rPr lang="en-US" sz="1800" b="0" noProof="0" dirty="0">
                <a:latin typeface="Arial" pitchFamily="34" charset="0"/>
              </a:rPr>
              <a:t>Apply at: </a:t>
            </a:r>
            <a:r>
              <a:rPr lang="en-US" sz="1800" b="0" dirty="0">
                <a:hlinkClick r:id="rId4"/>
              </a:rPr>
              <a:t>https://energyai.siemens-energy.cloud/</a:t>
            </a:r>
            <a:br>
              <a:rPr lang="en-US" sz="1800" b="0" dirty="0"/>
            </a:br>
            <a:r>
              <a:rPr lang="en-US" sz="1800" b="0" dirty="0"/>
              <a:t>For problems contact: </a:t>
            </a:r>
            <a:r>
              <a:rPr lang="en-US" sz="1800" b="0" dirty="0" err="1"/>
              <a:t>contact@energyai.siemens-energy.cloud</a:t>
            </a:r>
            <a:br>
              <a:rPr lang="en-US" sz="2000" dirty="0"/>
            </a:br>
            <a:r>
              <a:rPr lang="en-US" noProof="0" dirty="0">
                <a:latin typeface="Arial" pitchFamily="34" charset="0"/>
              </a:rPr>
              <a:t> </a:t>
            </a:r>
          </a:p>
        </p:txBody>
      </p:sp>
      <p:sp>
        <p:nvSpPr>
          <p:cNvPr id="8" name="cdtRectangle 3 Id114691"/>
          <p:cNvSpPr>
            <a:spLocks noGrp="1" noChangeArrowheads="1"/>
          </p:cNvSpPr>
          <p:nvPr>
            <p:ph idx="4294967295"/>
          </p:nvPr>
        </p:nvSpPr>
        <p:spPr>
          <a:xfrm>
            <a:off x="600075" y="1321666"/>
            <a:ext cx="5722938" cy="4656137"/>
          </a:xfrm>
        </p:spPr>
        <p:txBody>
          <a:bodyPr/>
          <a:lstStyle/>
          <a:p>
            <a:r>
              <a:rPr lang="en-US" sz="2000" noProof="0" dirty="0"/>
              <a:t>Why EnergyAI?</a:t>
            </a:r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US" sz="1599" noProof="0" dirty="0"/>
              <a:t>EnergyAI </a:t>
            </a: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- Analysis platform…</a:t>
            </a: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…offers an efficient interface to handle large data requests on multiple plants or units</a:t>
            </a: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…enables the user to perform postprocessing on-the-fly,  without further data handling steps</a:t>
            </a: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…provides a standardized GPN System to address signals across all plants and units</a:t>
            </a: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…executes all operations outsourced on a server and makes results available for client</a:t>
            </a: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872501" y="1441034"/>
            <a:ext cx="913924" cy="9139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endParaRPr lang="en-US" sz="1199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D0AED-026A-4454-90D5-3963CD380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93" y="1321666"/>
            <a:ext cx="5033465" cy="4031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55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>
          <a:xfrm>
            <a:off x="0" y="-61068"/>
            <a:ext cx="9659938" cy="1414800"/>
          </a:xfrm>
        </p:spPr>
        <p:txBody>
          <a:bodyPr/>
          <a:lstStyle/>
          <a:p>
            <a:r>
              <a:rPr lang="en-US" noProof="0" dirty="0">
                <a:latin typeface="Arial" pitchFamily="34" charset="0"/>
              </a:rPr>
              <a:t>Go to “</a:t>
            </a:r>
            <a:r>
              <a:rPr lang="en-US" noProof="0" dirty="0" err="1">
                <a:latin typeface="Arial" pitchFamily="34" charset="0"/>
              </a:rPr>
              <a:t>Analyse</a:t>
            </a:r>
            <a:r>
              <a:rPr lang="en-US" noProof="0" dirty="0">
                <a:latin typeface="Arial" pitchFamily="34" charset="0"/>
              </a:rPr>
              <a:t>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C1BC33-32A1-4FDC-95B2-97BD62920351}"/>
              </a:ext>
            </a:extLst>
          </p:cNvPr>
          <p:cNvGrpSpPr/>
          <p:nvPr/>
        </p:nvGrpSpPr>
        <p:grpSpPr>
          <a:xfrm>
            <a:off x="3541211" y="1007815"/>
            <a:ext cx="7783084" cy="4842369"/>
            <a:chOff x="1198061" y="1228638"/>
            <a:chExt cx="7783084" cy="484236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7F4B6C-28FD-481D-B73F-95260107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8160" y="1228638"/>
              <a:ext cx="6642985" cy="4842369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29A9833-4837-4F5B-B2CC-41462FBAD9BA}"/>
                </a:ext>
              </a:extLst>
            </p:cNvPr>
            <p:cNvSpPr/>
            <p:nvPr/>
          </p:nvSpPr>
          <p:spPr bwMode="auto">
            <a:xfrm>
              <a:off x="2657283" y="2511440"/>
              <a:ext cx="1474446" cy="175750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" name="Pfeil: nach rechts 2">
              <a:extLst>
                <a:ext uri="{FF2B5EF4-FFF2-40B4-BE49-F238E27FC236}">
                  <a16:creationId xmlns:a16="http://schemas.microsoft.com/office/drawing/2014/main" id="{A1CEA5C6-3499-499E-9C58-C224104DFCE2}"/>
                </a:ext>
              </a:extLst>
            </p:cNvPr>
            <p:cNvSpPr/>
            <p:nvPr/>
          </p:nvSpPr>
          <p:spPr bwMode="auto">
            <a:xfrm rot="1848714">
              <a:off x="1198061" y="2339981"/>
              <a:ext cx="1511381" cy="57507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FE6FD1-94C8-4E94-8A87-0C9AD27C33CE}"/>
              </a:ext>
            </a:extLst>
          </p:cNvPr>
          <p:cNvSpPr txBox="1"/>
          <p:nvPr/>
        </p:nvSpPr>
        <p:spPr>
          <a:xfrm>
            <a:off x="742950" y="1260232"/>
            <a:ext cx="3657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https://energyai.siemens-energy.cloud/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https://analyse.energyai.siemens-energy.cloud/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019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714BE3-ACD9-4112-A25E-55C81B124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59"/>
          <a:stretch/>
        </p:blipFill>
        <p:spPr>
          <a:xfrm>
            <a:off x="664118" y="1277470"/>
            <a:ext cx="10880182" cy="4303059"/>
          </a:xfrm>
          <a:prstGeom prst="rect">
            <a:avLst/>
          </a:prstGeom>
        </p:spPr>
      </p:pic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err="1"/>
              <a:t>Analyse</a:t>
            </a:r>
            <a:r>
              <a:rPr lang="en-US" noProof="0"/>
              <a:t> Layout</a:t>
            </a:r>
            <a:endParaRPr lang="en-US" noProof="0">
              <a:latin typeface="Arial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439057" y="2853236"/>
            <a:ext cx="3507366" cy="3238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599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Script-based (</a:t>
            </a:r>
            <a:r>
              <a:rPr lang="en-US" sz="1599" err="1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JupyterLab</a:t>
            </a:r>
            <a:r>
              <a:rPr lang="en-US" sz="1599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</a:p>
        </p:txBody>
      </p:sp>
      <p:cxnSp>
        <p:nvCxnSpPr>
          <p:cNvPr id="6" name="Gerade Verbindung mit Pfeil 5"/>
          <p:cNvCxnSpPr/>
          <p:nvPr/>
        </p:nvCxnSpPr>
        <p:spPr bwMode="auto">
          <a:xfrm flipH="1">
            <a:off x="5793417" y="3003740"/>
            <a:ext cx="539779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feld 12"/>
          <p:cNvSpPr txBox="1"/>
          <p:nvPr/>
        </p:nvSpPr>
        <p:spPr>
          <a:xfrm>
            <a:off x="820993" y="2855362"/>
            <a:ext cx="1547366" cy="13674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599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File System</a:t>
            </a:r>
          </a:p>
        </p:txBody>
      </p:sp>
      <p:cxnSp>
        <p:nvCxnSpPr>
          <p:cNvPr id="14" name="Gerade Verbindung mit Pfeil 13"/>
          <p:cNvCxnSpPr/>
          <p:nvPr/>
        </p:nvCxnSpPr>
        <p:spPr bwMode="auto">
          <a:xfrm flipH="1" flipV="1">
            <a:off x="820994" y="1739819"/>
            <a:ext cx="323867" cy="862599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FD842BC7-120F-48F7-8CAA-D56EE9DD8200}"/>
              </a:ext>
            </a:extLst>
          </p:cNvPr>
          <p:cNvSpPr txBox="1"/>
          <p:nvPr/>
        </p:nvSpPr>
        <p:spPr>
          <a:xfrm>
            <a:off x="6490785" y="4075079"/>
            <a:ext cx="3507366" cy="3238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599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Console-based 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083F555-E526-4644-AE2D-76B3EF8069BA}"/>
              </a:ext>
            </a:extLst>
          </p:cNvPr>
          <p:cNvCxnSpPr/>
          <p:nvPr/>
        </p:nvCxnSpPr>
        <p:spPr bwMode="auto">
          <a:xfrm flipH="1">
            <a:off x="5845145" y="4225583"/>
            <a:ext cx="539779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7F575CB-1613-4204-B7E0-49B18CE8F0CD}"/>
              </a:ext>
            </a:extLst>
          </p:cNvPr>
          <p:cNvSpPr txBox="1"/>
          <p:nvPr/>
        </p:nvSpPr>
        <p:spPr>
          <a:xfrm>
            <a:off x="8684635" y="4116428"/>
            <a:ext cx="2197406" cy="3238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599">
                <a:solidFill>
                  <a:srgbClr val="FF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more functionalities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0D4BF4B-6BD8-480C-9448-41E1AA7D3C6D}"/>
              </a:ext>
            </a:extLst>
          </p:cNvPr>
          <p:cNvCxnSpPr>
            <a:cxnSpLocks/>
          </p:cNvCxnSpPr>
          <p:nvPr/>
        </p:nvCxnSpPr>
        <p:spPr bwMode="auto">
          <a:xfrm flipH="1">
            <a:off x="7715337" y="4266933"/>
            <a:ext cx="863436" cy="637463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9083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First Steps – File System</a:t>
            </a:r>
            <a:endParaRPr lang="en-US" noProof="0">
              <a:latin typeface="Arial" pitchFamily="34" charset="0"/>
            </a:endParaRPr>
          </a:p>
        </p:txBody>
      </p:sp>
      <p:sp>
        <p:nvSpPr>
          <p:cNvPr id="8" name="cdtRectangle 3 Id114691"/>
          <p:cNvSpPr>
            <a:spLocks noGrp="1" noChangeArrowheads="1"/>
          </p:cNvSpPr>
          <p:nvPr>
            <p:ph idx="4294967295"/>
          </p:nvPr>
        </p:nvSpPr>
        <p:spPr>
          <a:xfrm>
            <a:off x="395617" y="1109830"/>
            <a:ext cx="5611813" cy="5281612"/>
          </a:xfrm>
        </p:spPr>
        <p:txBody>
          <a:bodyPr/>
          <a:lstStyle/>
          <a:p>
            <a:pPr marL="285607" indent="-285607">
              <a:buFont typeface="Arial" panose="020B0604020202020204" pitchFamily="34" charset="0"/>
              <a:buChar char="•"/>
            </a:pP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Hierarchical File System as on Windows</a:t>
            </a: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In ‘</a:t>
            </a:r>
            <a:r>
              <a:rPr lang="en-US" sz="1599" i="1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/shared/groups‘ </a:t>
            </a: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, it can be worked in groups (group folder has to be requested)</a:t>
            </a: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In ‘</a:t>
            </a:r>
            <a:r>
              <a:rPr lang="en-US" sz="1599" i="1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/shared/users‘ some </a:t>
            </a: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scripts of other users are visible (copy script in your shared folder to make it visible for others)</a:t>
            </a: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Go to: ‘</a:t>
            </a:r>
            <a:r>
              <a:rPr lang="en-US" sz="1599" i="1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/shared/demos‘ </a:t>
            </a: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for several demos on the usage of the datahub with R or Python</a:t>
            </a: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Go to: ‘</a:t>
            </a:r>
            <a:r>
              <a:rPr lang="en-US" sz="1599" i="1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/shared/spaces/</a:t>
            </a:r>
            <a:r>
              <a:rPr lang="en-US" sz="1599" i="1" noProof="0" dirty="0" err="1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CommunityCodeShare</a:t>
            </a:r>
            <a:r>
              <a:rPr lang="en-US" sz="1599" i="1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‘ </a:t>
            </a: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for </a:t>
            </a:r>
            <a:r>
              <a:rPr lang="en-US" sz="1599" noProof="0" dirty="0" err="1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EnergyAI</a:t>
            </a: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 </a:t>
            </a:r>
            <a:r>
              <a:rPr lang="en-US" sz="1599" noProof="0" dirty="0" err="1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CodeShare</a:t>
            </a: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 projects</a:t>
            </a:r>
            <a:endParaRPr lang="en-US" sz="1599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r>
              <a:rPr lang="en-US" sz="1599" noProof="0" dirty="0">
                <a:ea typeface="Arial Unicode MS" panose="020B0604020202020204" pitchFamily="34" charset="-128"/>
                <a:cs typeface="Arial Unicode MS" panose="020B0604020202020204" pitchFamily="34" charset="-128"/>
                <a:sym typeface="Wingdings" panose="05000000000000000000" pitchFamily="2" charset="2"/>
              </a:rPr>
              <a:t>Repositories from GitHub can be embedded in folders to simultaneously work on scripts (recommended)</a:t>
            </a: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endParaRPr lang="en-US" sz="1599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i="1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  <a:p>
            <a:pPr marL="285607" indent="-285607">
              <a:buFont typeface="Arial" panose="020B0604020202020204" pitchFamily="34" charset="0"/>
              <a:buChar char="•"/>
            </a:pPr>
            <a:endParaRPr lang="en-US" sz="1599" i="1" noProof="0" dirty="0">
              <a:ea typeface="Arial Unicode MS" panose="020B0604020202020204" pitchFamily="34" charset="-128"/>
              <a:cs typeface="Arial Unicode MS" panose="020B0604020202020204" pitchFamily="34" charset="-128"/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A4A53-49E3-4D10-A6D9-ECB02C79A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686" y="1219200"/>
            <a:ext cx="5108521" cy="4419600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970B81-8CFE-4DFD-AD85-DC8B69D50D40}"/>
              </a:ext>
            </a:extLst>
          </p:cNvPr>
          <p:cNvSpPr/>
          <p:nvPr/>
        </p:nvSpPr>
        <p:spPr>
          <a:xfrm>
            <a:off x="6465887" y="1914525"/>
            <a:ext cx="1296988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176031-97BC-4F3C-8999-0400333BAEE8}"/>
              </a:ext>
            </a:extLst>
          </p:cNvPr>
          <p:cNvSpPr/>
          <p:nvPr/>
        </p:nvSpPr>
        <p:spPr>
          <a:xfrm>
            <a:off x="10704512" y="5057774"/>
            <a:ext cx="886506" cy="6762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0AFA8-BF12-4389-9D95-978537CBD717}"/>
              </a:ext>
            </a:extLst>
          </p:cNvPr>
          <p:cNvSpPr txBox="1"/>
          <p:nvPr/>
        </p:nvSpPr>
        <p:spPr>
          <a:xfrm>
            <a:off x="9818958" y="3219449"/>
            <a:ext cx="1906317" cy="8608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/>
              <a:t>Single Click on:</a:t>
            </a:r>
          </a:p>
          <a:p>
            <a:pPr algn="l"/>
            <a:r>
              <a:rPr lang="en-US"/>
              <a:t>Show Contextual Help</a:t>
            </a:r>
          </a:p>
          <a:p>
            <a:pPr marL="342900" indent="-342900">
              <a:buAutoNum type="arabicParenR"/>
            </a:pPr>
            <a:endParaRPr lang="en-US"/>
          </a:p>
        </p:txBody>
      </p:sp>
      <p:cxnSp>
        <p:nvCxnSpPr>
          <p:cNvPr id="13" name="Gerade Verbindung mit Pfeil 14">
            <a:extLst>
              <a:ext uri="{FF2B5EF4-FFF2-40B4-BE49-F238E27FC236}">
                <a16:creationId xmlns:a16="http://schemas.microsoft.com/office/drawing/2014/main" id="{B19B55D8-E111-4FFB-BE71-BF12C121CE52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>
            <a:off x="10772117" y="4080348"/>
            <a:ext cx="191158" cy="97742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857CC6-0CCC-4B5A-BB41-1238DF7BF07F}"/>
              </a:ext>
            </a:extLst>
          </p:cNvPr>
          <p:cNvSpPr txBox="1"/>
          <p:nvPr/>
        </p:nvSpPr>
        <p:spPr>
          <a:xfrm>
            <a:off x="9914537" y="1931750"/>
            <a:ext cx="1906317" cy="8608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/>
              <a:t>Single Click:</a:t>
            </a:r>
          </a:p>
          <a:p>
            <a:r>
              <a:rPr lang="en-US"/>
              <a:t>File system icon to navigate the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BBD45-C3EB-4D79-B392-EFBD60112641}"/>
              </a:ext>
            </a:extLst>
          </p:cNvPr>
          <p:cNvSpPr txBox="1"/>
          <p:nvPr/>
        </p:nvSpPr>
        <p:spPr>
          <a:xfrm>
            <a:off x="6484010" y="3750636"/>
            <a:ext cx="1469365" cy="111663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/>
              <a:t>Double Click:</a:t>
            </a:r>
          </a:p>
          <a:p>
            <a:r>
              <a:rPr lang="en-US"/>
              <a:t>Folders/Files to open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DE36C-AB6C-4F0A-8D9C-20AAA6928AC8}"/>
              </a:ext>
            </a:extLst>
          </p:cNvPr>
          <p:cNvSpPr/>
          <p:nvPr/>
        </p:nvSpPr>
        <p:spPr>
          <a:xfrm>
            <a:off x="6484010" y="2362199"/>
            <a:ext cx="1469365" cy="9525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Gerade Verbindung mit Pfeil 14">
            <a:extLst>
              <a:ext uri="{FF2B5EF4-FFF2-40B4-BE49-F238E27FC236}">
                <a16:creationId xmlns:a16="http://schemas.microsoft.com/office/drawing/2014/main" id="{9C2D059A-CAAF-48A8-AA73-ED8222906568}"/>
              </a:ext>
            </a:extLst>
          </p:cNvPr>
          <p:cNvCxnSpPr>
            <a:cxnSpLocks/>
            <a:endCxn id="9" idx="6"/>
          </p:cNvCxnSpPr>
          <p:nvPr/>
        </p:nvCxnSpPr>
        <p:spPr bwMode="auto">
          <a:xfrm flipH="1" flipV="1">
            <a:off x="7762875" y="2114550"/>
            <a:ext cx="2151662" cy="20002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Gerade Verbindung mit Pfeil 14">
            <a:extLst>
              <a:ext uri="{FF2B5EF4-FFF2-40B4-BE49-F238E27FC236}">
                <a16:creationId xmlns:a16="http://schemas.microsoft.com/office/drawing/2014/main" id="{E30B77E7-D555-4649-8C57-BCD4BC57B76C}"/>
              </a:ext>
            </a:extLst>
          </p:cNvPr>
          <p:cNvCxnSpPr>
            <a:cxnSpLocks/>
            <a:stCxn id="18" idx="0"/>
          </p:cNvCxnSpPr>
          <p:nvPr/>
        </p:nvCxnSpPr>
        <p:spPr bwMode="auto">
          <a:xfrm flipH="1" flipV="1">
            <a:off x="7180593" y="2514600"/>
            <a:ext cx="38100" cy="123603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23960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36143-FFB5-4C5C-8AA9-BB34BFBE647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This training was developed for you by </a:t>
            </a:r>
            <a:br>
              <a:rPr lang="en-US" dirty="0"/>
            </a:br>
            <a:r>
              <a:rPr lang="en-US" dirty="0"/>
              <a:t>Data Science @ </a:t>
            </a:r>
            <a:r>
              <a:rPr lang="pt-BR" dirty="0"/>
              <a:t>SE GP G QPI QM P </a:t>
            </a:r>
            <a:r>
              <a:rPr lang="en-US" dirty="0"/>
              <a:t>Improvement Projects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3950F-84E4-494D-A975-91DD1B18FE3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3568" y="1414463"/>
            <a:ext cx="6784482" cy="4752975"/>
          </a:xfrm>
        </p:spPr>
        <p:txBody>
          <a:bodyPr/>
          <a:lstStyle/>
          <a:p>
            <a:pPr>
              <a:lnSpc>
                <a:spcPct val="130000"/>
              </a:lnSpc>
              <a:tabLst>
                <a:tab pos="982663" algn="l"/>
              </a:tabLst>
            </a:pPr>
            <a:r>
              <a:rPr lang="en-US" sz="1600" b="1" dirty="0">
                <a:latin typeface="+mj-lt"/>
              </a:rPr>
              <a:t>We help your employees getting the skills for the digital future</a:t>
            </a:r>
            <a:r>
              <a:rPr lang="en-US" sz="1400" b="1" dirty="0">
                <a:latin typeface="+mj-lt"/>
              </a:rPr>
              <a:t>:</a:t>
            </a:r>
          </a:p>
          <a:p>
            <a:pPr lvl="1" fontAlgn="base">
              <a:lnSpc>
                <a:spcPct val="130000"/>
              </a:lnSpc>
            </a:pPr>
            <a:r>
              <a:rPr lang="en-US" sz="1400" dirty="0">
                <a:solidFill>
                  <a:srgbClr val="1B1534"/>
                </a:solidFill>
                <a:latin typeface="+mj-lt"/>
              </a:rPr>
              <a:t>Global Data Science Skill Network (with Matt Bryan, LGT R&amp;D)</a:t>
            </a:r>
          </a:p>
          <a:p>
            <a:pPr lvl="1" fontAlgn="base">
              <a:lnSpc>
                <a:spcPct val="130000"/>
              </a:lnSpc>
            </a:pPr>
            <a:r>
              <a:rPr lang="en-US" sz="1400" b="0" i="0" u="none" strike="noStrike" dirty="0">
                <a:solidFill>
                  <a:srgbClr val="1B1534"/>
                </a:solidFill>
                <a:effectLst/>
                <a:latin typeface="+mj-lt"/>
              </a:rPr>
              <a:t>Data Science and Machine Learning trainings (with several partners):</a:t>
            </a:r>
          </a:p>
          <a:p>
            <a:pPr lvl="4" fontAlgn="base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1B1534"/>
                </a:solidFill>
                <a:latin typeface="+mj-lt"/>
              </a:rPr>
              <a:t>Currently 11 trainings developed and executed</a:t>
            </a:r>
          </a:p>
          <a:p>
            <a:pPr lvl="4" fontAlgn="base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1B1534"/>
                </a:solidFill>
                <a:latin typeface="+mj-lt"/>
              </a:rPr>
              <a:t>Attended by &gt;</a:t>
            </a:r>
            <a:r>
              <a:rPr lang="en-US" sz="1400" b="0" i="0" u="none" strike="noStrike" dirty="0">
                <a:solidFill>
                  <a:srgbClr val="1B1534"/>
                </a:solidFill>
                <a:effectLst/>
                <a:latin typeface="+mj-lt"/>
              </a:rPr>
              <a:t>500 participants mostly from R&amp;D</a:t>
            </a:r>
          </a:p>
          <a:p>
            <a:pPr lvl="1" fontAlgn="base">
              <a:lnSpc>
                <a:spcPct val="130000"/>
              </a:lnSpc>
            </a:pPr>
            <a:r>
              <a:rPr lang="en-US" sz="1400" dirty="0">
                <a:solidFill>
                  <a:srgbClr val="1B1534"/>
                </a:solidFill>
                <a:latin typeface="+mj-lt"/>
              </a:rPr>
              <a:t>Analytic services in specific improvement projects</a:t>
            </a:r>
          </a:p>
          <a:p>
            <a:pPr lvl="1" fontAlgn="base">
              <a:lnSpc>
                <a:spcPct val="130000"/>
              </a:lnSpc>
            </a:pPr>
            <a:r>
              <a:rPr lang="en-US" sz="1400" b="0" i="0" u="none" strike="noStrike" dirty="0">
                <a:solidFill>
                  <a:srgbClr val="1B1534"/>
                </a:solidFill>
                <a:effectLst/>
                <a:latin typeface="+mj-lt"/>
              </a:rPr>
              <a:t>EAI CodeShare (with Thomas Buller, LGN R&amp;D)</a:t>
            </a:r>
          </a:p>
          <a:p>
            <a:pPr algn="l" rtl="0" fontAlgn="base"/>
            <a:endParaRPr lang="en-US" sz="1400" b="0" i="0" u="none" strike="noStrike" dirty="0">
              <a:solidFill>
                <a:srgbClr val="1B1534"/>
              </a:solidFill>
              <a:effectLst/>
              <a:latin typeface="+mj-lt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FCCE862-ADBD-45AA-AA4B-28833831406E}"/>
              </a:ext>
            </a:extLst>
          </p:cNvPr>
          <p:cNvCxnSpPr>
            <a:cxnSpLocks/>
          </p:cNvCxnSpPr>
          <p:nvPr/>
        </p:nvCxnSpPr>
        <p:spPr>
          <a:xfrm flipV="1">
            <a:off x="5358063" y="1973179"/>
            <a:ext cx="2213810" cy="162025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85716A3A-F6BC-4765-A4E7-5FDF727423B6}"/>
              </a:ext>
            </a:extLst>
          </p:cNvPr>
          <p:cNvCxnSpPr>
            <a:cxnSpLocks/>
          </p:cNvCxnSpPr>
          <p:nvPr/>
        </p:nvCxnSpPr>
        <p:spPr>
          <a:xfrm>
            <a:off x="5358063" y="5454238"/>
            <a:ext cx="2213810" cy="11763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25905CB5-9181-419B-A6F5-1F91E6063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04" y="1368971"/>
            <a:ext cx="3154953" cy="3416188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6E2EDE2A-EB6B-4F7A-9AAF-2935413D037A}"/>
              </a:ext>
            </a:extLst>
          </p:cNvPr>
          <p:cNvSpPr/>
          <p:nvPr/>
        </p:nvSpPr>
        <p:spPr>
          <a:xfrm>
            <a:off x="8563478" y="1414462"/>
            <a:ext cx="3138911" cy="4272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1DFAF13D-A661-452F-966D-6E1C381DF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825" y="4558572"/>
            <a:ext cx="2649314" cy="1013303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4B49CF37-D738-45E7-B3F0-F6BA22408519}"/>
              </a:ext>
            </a:extLst>
          </p:cNvPr>
          <p:cNvSpPr txBox="1"/>
          <p:nvPr/>
        </p:nvSpPr>
        <p:spPr>
          <a:xfrm>
            <a:off x="627063" y="5817870"/>
            <a:ext cx="11091369" cy="46883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de-DE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We help building the bridge between Data Science and daily engineering business.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0EEF414-5134-4423-8D59-A2E5689299DA}"/>
              </a:ext>
            </a:extLst>
          </p:cNvPr>
          <p:cNvGrpSpPr/>
          <p:nvPr/>
        </p:nvGrpSpPr>
        <p:grpSpPr>
          <a:xfrm>
            <a:off x="600816" y="3724550"/>
            <a:ext cx="5663626" cy="1521218"/>
            <a:chOff x="600816" y="3724550"/>
            <a:chExt cx="3905680" cy="106060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6852413-5167-4D6A-90DB-678BF1242108}"/>
                </a:ext>
              </a:extLst>
            </p:cNvPr>
            <p:cNvSpPr/>
            <p:nvPr/>
          </p:nvSpPr>
          <p:spPr>
            <a:xfrm>
              <a:off x="600816" y="3724550"/>
              <a:ext cx="3905680" cy="106060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B7C11EB-BAAC-4140-8C89-FC891AA3E844}"/>
                </a:ext>
              </a:extLst>
            </p:cNvPr>
            <p:cNvSpPr/>
            <p:nvPr/>
          </p:nvSpPr>
          <p:spPr>
            <a:xfrm>
              <a:off x="696651" y="3802344"/>
              <a:ext cx="3694438" cy="221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Data Science Lead Developers @ QPI QM P:</a:t>
              </a:r>
            </a:p>
          </p:txBody>
        </p: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F7538848-CF07-4ACB-82F7-EB92A94A6681}"/>
                </a:ext>
              </a:extLst>
            </p:cNvPr>
            <p:cNvGrpSpPr/>
            <p:nvPr/>
          </p:nvGrpSpPr>
          <p:grpSpPr>
            <a:xfrm>
              <a:off x="696651" y="4122261"/>
              <a:ext cx="1977506" cy="559503"/>
              <a:chOff x="844336" y="4568734"/>
              <a:chExt cx="2463941" cy="694781"/>
            </a:xfrm>
          </p:grpSpPr>
          <p:sp>
            <p:nvSpPr>
              <p:cNvPr id="58" name="Rectangle 21">
                <a:extLst>
                  <a:ext uri="{FF2B5EF4-FFF2-40B4-BE49-F238E27FC236}">
                    <a16:creationId xmlns:a16="http://schemas.microsoft.com/office/drawing/2014/main" id="{0799D796-0251-43D7-B0D9-1363DCA19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336" y="4568734"/>
                <a:ext cx="2102733" cy="6947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71963" bIns="71963" anchor="ctr">
                <a:norm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Tx/>
                  <a:buNone/>
                </a:pPr>
                <a:endParaRPr lang="en-US" altLang="de-DE" sz="1199" b="1"/>
              </a:p>
            </p:txBody>
          </p:sp>
          <p:sp>
            <p:nvSpPr>
              <p:cNvPr id="26" name="Rectangle 21">
                <a:extLst>
                  <a:ext uri="{FF2B5EF4-FFF2-40B4-BE49-F238E27FC236}">
                    <a16:creationId xmlns:a16="http://schemas.microsoft.com/office/drawing/2014/main" id="{6A648F65-CDC6-42F4-BB61-7F60F7A2F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981" y="4587573"/>
                <a:ext cx="1878296" cy="553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de-DE" sz="1000" b="1" dirty="0"/>
                  <a:t>Matthias Groh</a:t>
                </a:r>
                <a:br>
                  <a:rPr lang="en-US" altLang="de-DE" sz="1000" b="1" dirty="0"/>
                </a:br>
                <a:r>
                  <a:rPr lang="en-US" altLang="de-DE" sz="1000" dirty="0"/>
                  <a:t>Six Sigma Master Black Belt</a:t>
                </a: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de-DE" altLang="de-DE" sz="1000" dirty="0"/>
                  <a:t>Data Science Consultant</a:t>
                </a:r>
                <a:endParaRPr lang="en-US" altLang="de-DE" sz="1000" dirty="0"/>
              </a:p>
            </p:txBody>
          </p:sp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9766FA50-ED48-4EB9-A8E7-0F7F9770B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129" y="4658191"/>
                <a:ext cx="413758" cy="534799"/>
              </a:xfrm>
              <a:prstGeom prst="rect">
                <a:avLst/>
              </a:prstGeom>
            </p:spPr>
          </p:pic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E8F2FC75-61D0-4B80-8BFF-D7D98B20C3FC}"/>
                </a:ext>
              </a:extLst>
            </p:cNvPr>
            <p:cNvGrpSpPr/>
            <p:nvPr/>
          </p:nvGrpSpPr>
          <p:grpSpPr>
            <a:xfrm>
              <a:off x="2705734" y="4129884"/>
              <a:ext cx="1773472" cy="559503"/>
              <a:chOff x="3157270" y="4578201"/>
              <a:chExt cx="2209718" cy="694781"/>
            </a:xfrm>
          </p:grpSpPr>
          <p:sp>
            <p:nvSpPr>
              <p:cNvPr id="57" name="Rectangle 21">
                <a:extLst>
                  <a:ext uri="{FF2B5EF4-FFF2-40B4-BE49-F238E27FC236}">
                    <a16:creationId xmlns:a16="http://schemas.microsoft.com/office/drawing/2014/main" id="{E328D9E2-5C7C-45D0-8472-4487B02EB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270" y="4578201"/>
                <a:ext cx="2099925" cy="6947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tIns="71963" bIns="71963" anchor="ctr">
                <a:norm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Tx/>
                  <a:buNone/>
                </a:pPr>
                <a:endParaRPr lang="en-US" altLang="de-DE" sz="1199" b="1"/>
              </a:p>
            </p:txBody>
          </p:sp>
          <p:sp>
            <p:nvSpPr>
              <p:cNvPr id="33" name="Rectangle 21">
                <a:extLst>
                  <a:ext uri="{FF2B5EF4-FFF2-40B4-BE49-F238E27FC236}">
                    <a16:creationId xmlns:a16="http://schemas.microsoft.com/office/drawing/2014/main" id="{C1B6AE3B-6257-4C68-8FD9-C686BD7FC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055" y="4679027"/>
                <a:ext cx="1658933" cy="5899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36000" anchor="t" anchorCtr="0">
                <a:noAutofit/>
              </a:bodyPr>
              <a:lstStyle>
                <a:lvl1pPr algn="l" eaLnBrk="0" hangingPunct="0">
                  <a:lnSpc>
                    <a:spcPts val="2400"/>
                  </a:lnSpc>
                  <a:buFont typeface="Wingdings" pitchFamily="2" charset="2"/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lnSpc>
                    <a:spcPts val="2400"/>
                  </a:lnSpc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lnSpc>
                    <a:spcPts val="2400"/>
                  </a:lnSpc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lnSpc>
                    <a:spcPts val="2400"/>
                  </a:lnSpc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lnSpc>
                    <a:spcPts val="2400"/>
                  </a:lnSpc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lnSpc>
                    <a:spcPts val="24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de-DE" sz="1000" b="1" dirty="0"/>
                  <a:t>Tim Mazzotta</a:t>
                </a:r>
                <a:br>
                  <a:rPr lang="en-US" altLang="de-DE" sz="1000" b="1" dirty="0"/>
                </a:br>
                <a:r>
                  <a:rPr lang="en-US" altLang="de-DE" sz="1000" dirty="0"/>
                  <a:t>Advisory Expert</a:t>
                </a:r>
                <a:br>
                  <a:rPr lang="en-US" altLang="de-DE" sz="1000" dirty="0"/>
                </a:br>
                <a:r>
                  <a:rPr lang="de-DE" altLang="de-DE" sz="1000" dirty="0"/>
                  <a:t>Data Science Expert</a:t>
                </a:r>
                <a:endParaRPr lang="en-US" altLang="de-DE" sz="1000" dirty="0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F2B14B-B10D-484F-982A-47E1B0493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437"/>
            <a:stretch/>
          </p:blipFill>
          <p:spPr>
            <a:xfrm>
              <a:off x="2780559" y="4189573"/>
              <a:ext cx="319381" cy="429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12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2898E-9D0A-4F9E-B273-6673704F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This Training 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CE9D69-D6B0-4824-A6E4-E95FE89F0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41036"/>
            <a:ext cx="6440865" cy="4749526"/>
          </a:xfrm>
        </p:spPr>
        <p:txBody>
          <a:bodyPr/>
          <a:lstStyle/>
          <a:p>
            <a:pPr marL="285607" indent="-2856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Experiment, we are all learning</a:t>
            </a:r>
          </a:p>
          <a:p>
            <a:pPr marL="285607" indent="-2856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DS0-&gt; DS1-&gt;DS2-&gt;DS3 are </a:t>
            </a:r>
            <a:r>
              <a:rPr lang="en-US" sz="1600" dirty="0" err="1"/>
              <a:t>prerequisits</a:t>
            </a:r>
            <a:r>
              <a:rPr lang="en-US" sz="1600" dirty="0"/>
              <a:t> (enough to read through scripts)</a:t>
            </a:r>
          </a:p>
          <a:p>
            <a:pPr marL="285607" indent="-2856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New For DS2: "Transforming Data“ = free chapter 1 of "Data Manipulation with Pandas“ </a:t>
            </a:r>
            <a:r>
              <a:rPr lang="en-US" sz="9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https://learn.datacamp.com/courses/data-manipulation-with-pandas</a:t>
            </a:r>
            <a:r>
              <a:rPr lang="en-US" sz="900" dirty="0"/>
              <a:t>  </a:t>
            </a:r>
          </a:p>
          <a:p>
            <a:pPr marL="285607" indent="-2856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/>
              <a:t>1x15 Min Break in each 2h block</a:t>
            </a:r>
          </a:p>
          <a:p>
            <a:pPr marL="285607" indent="-2856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Recording: high demand, few training seats</a:t>
            </a:r>
          </a:p>
          <a:p>
            <a:pPr marL="285607" indent="-2856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Based on interaction</a:t>
            </a:r>
          </a:p>
          <a:p>
            <a:pPr marL="644203" lvl="2" indent="-285607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Discussions, Exercises + Debriefs</a:t>
            </a:r>
          </a:p>
          <a:p>
            <a:pPr marL="644203" lvl="2" indent="-285607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Harder in Teams</a:t>
            </a:r>
          </a:p>
          <a:p>
            <a:pPr marL="644203" lvl="2" indent="-285607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If I should not call on you, please tell us now</a:t>
            </a:r>
          </a:p>
          <a:p>
            <a:endParaRPr lang="en-US" dirty="0"/>
          </a:p>
        </p:txBody>
      </p:sp>
      <p:pic>
        <p:nvPicPr>
          <p:cNvPr id="6" name="Picture 8" descr="17947_dpi150">
            <a:extLst>
              <a:ext uri="{FF2B5EF4-FFF2-40B4-BE49-F238E27FC236}">
                <a16:creationId xmlns:a16="http://schemas.microsoft.com/office/drawing/2014/main" id="{4DEC0B93-4D94-4398-84D2-E081E037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0" r="30165" b="14589"/>
          <a:stretch>
            <a:fillRect/>
          </a:stretch>
        </p:blipFill>
        <p:spPr bwMode="auto">
          <a:xfrm>
            <a:off x="7375689" y="1436064"/>
            <a:ext cx="4333850" cy="356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60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02235-65DE-4DB3-A3B4-BF90C7E8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6020A3-D824-4A51-B6CA-D5E51EB9BD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30" y="1414801"/>
            <a:ext cx="7304088" cy="4752975"/>
          </a:xfrm>
        </p:spPr>
        <p:txBody>
          <a:bodyPr/>
          <a:lstStyle/>
          <a:p>
            <a:pPr marL="342729" indent="-342729">
              <a:lnSpc>
                <a:spcPct val="150000"/>
              </a:lnSpc>
              <a:buFont typeface="+mj-lt"/>
              <a:buAutoNum type="arabicPeriod"/>
            </a:pPr>
            <a:r>
              <a:rPr lang="en-US" sz="1599" noProof="0" dirty="0"/>
              <a:t>Name, Department</a:t>
            </a:r>
          </a:p>
          <a:p>
            <a:pPr marL="342729" indent="-342729">
              <a:lnSpc>
                <a:spcPct val="200000"/>
              </a:lnSpc>
              <a:buFont typeface="+mj-lt"/>
              <a:buAutoNum type="arabicPeriod"/>
            </a:pPr>
            <a:r>
              <a:rPr lang="en-US" sz="1599" noProof="0" dirty="0"/>
              <a:t>All prerequisites fulfilled? EnergyAI, knowledge of previous trainings (DS0-&gt;DS1-&gt;DS2-&gt;DS3)</a:t>
            </a:r>
          </a:p>
          <a:p>
            <a:pPr marL="342729" indent="-342729">
              <a:lnSpc>
                <a:spcPct val="200000"/>
              </a:lnSpc>
              <a:buFont typeface="+mj-lt"/>
              <a:buAutoNum type="arabicPeriod"/>
            </a:pPr>
            <a:r>
              <a:rPr lang="en-US" sz="1599" noProof="0" dirty="0"/>
              <a:t>Preexisting knowledge program, </a:t>
            </a:r>
            <a:r>
              <a:rPr lang="en-US" sz="1599" dirty="0"/>
              <a:t>data science, </a:t>
            </a:r>
            <a:r>
              <a:rPr lang="en-US" sz="1599" noProof="0" dirty="0"/>
              <a:t>statistics, Python, R, …</a:t>
            </a:r>
          </a:p>
          <a:p>
            <a:pPr marL="342729" indent="-342729">
              <a:lnSpc>
                <a:spcPct val="200000"/>
              </a:lnSpc>
              <a:buFont typeface="+mj-lt"/>
              <a:buAutoNum type="arabicPeriod"/>
            </a:pPr>
            <a:r>
              <a:rPr lang="en-US" sz="1599" noProof="0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2694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69ADF-86A2-4CF2-9342-2ACBFEF20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training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304250-495F-4FF4-9C0C-A1F75A96AC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F73D1-B121-4F18-8EB1-EEAE79E1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Goal Data Science Workshops: Basic understanding how to use Python and EnergyAI to access power plant data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073493E-1A5A-4F63-B63F-87AE2BF4D86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19439660"/>
              </p:ext>
            </p:extLst>
          </p:nvPr>
        </p:nvGraphicFramePr>
        <p:xfrm>
          <a:off x="584199" y="1246188"/>
          <a:ext cx="10955338" cy="501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142">
                  <a:extLst>
                    <a:ext uri="{9D8B030D-6E8A-4147-A177-3AD203B41FA5}">
                      <a16:colId xmlns:a16="http://schemas.microsoft.com/office/drawing/2014/main" val="2323007199"/>
                    </a:ext>
                  </a:extLst>
                </a:gridCol>
                <a:gridCol w="2946367">
                  <a:extLst>
                    <a:ext uri="{9D8B030D-6E8A-4147-A177-3AD203B41FA5}">
                      <a16:colId xmlns:a16="http://schemas.microsoft.com/office/drawing/2014/main" val="695213836"/>
                    </a:ext>
                  </a:extLst>
                </a:gridCol>
                <a:gridCol w="3749040">
                  <a:extLst>
                    <a:ext uri="{9D8B030D-6E8A-4147-A177-3AD203B41FA5}">
                      <a16:colId xmlns:a16="http://schemas.microsoft.com/office/drawing/2014/main" val="3968369725"/>
                    </a:ext>
                  </a:extLst>
                </a:gridCol>
                <a:gridCol w="3008789">
                  <a:extLst>
                    <a:ext uri="{9D8B030D-6E8A-4147-A177-3AD203B41FA5}">
                      <a16:colId xmlns:a16="http://schemas.microsoft.com/office/drawing/2014/main" val="1796851101"/>
                    </a:ext>
                  </a:extLst>
                </a:gridCol>
              </a:tblGrid>
              <a:tr h="517890">
                <a:tc>
                  <a:txBody>
                    <a:bodyPr/>
                    <a:lstStyle/>
                    <a:p>
                      <a:r>
                        <a:rPr lang="en-US" sz="1400" dirty="0"/>
                        <a:t>Workshop Module</a:t>
                      </a:r>
                    </a:p>
                  </a:txBody>
                  <a:tcPr marL="91392" marR="91392" marT="45696" marB="4569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Agenda</a:t>
                      </a:r>
                    </a:p>
                  </a:txBody>
                  <a:tcPr marL="91392" marR="91392" marT="45696" marB="4569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Goals</a:t>
                      </a:r>
                    </a:p>
                  </a:txBody>
                  <a:tcPr marL="91392" marR="91392" marT="45696" marB="45696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Our approach to teaching: </a:t>
                      </a:r>
                    </a:p>
                  </a:txBody>
                  <a:tcPr marL="91392" marR="91392" marT="45696" marB="45696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829546"/>
                  </a:ext>
                </a:extLst>
              </a:tr>
              <a:tr h="1227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/>
                        <a:t>DS 1 Python Basics</a:t>
                      </a:r>
                      <a:endParaRPr lang="en-US" sz="1400" b="1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Jupyter Notebook Intro</a:t>
                      </a:r>
                    </a:p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Lists, Object Localization</a:t>
                      </a:r>
                    </a:p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Loops, Dictionaries, If</a:t>
                      </a:r>
                    </a:p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Definitions</a:t>
                      </a:r>
                    </a:p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Classes/ Objects/ Methods</a:t>
                      </a:r>
                    </a:p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 to NumPy/ ND-Arrays</a:t>
                      </a: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2" marR="91392" marT="45696" marB="45696"/>
                </a:tc>
                <a:tc rowSpan="3"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Target audience (all modules):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Any engineer who needs to analyze big data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 particular engineers verifying assumptions with power plant data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en-US" sz="1200" b="1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Prerequisites: 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Basic programming knowledge or DS0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DS1 for DS2, DS2 for DS3 or reading through the scripts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New For DS2: "Transforming Data“ = free chapter 1 of "Data Manipulation with Pandas" </a:t>
                      </a:r>
                      <a:r>
                        <a:rPr lang="en-US" sz="80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https://learn.datacamp.com/courses/data-manipulation-with-pandas</a:t>
                      </a:r>
                      <a:r>
                        <a:rPr lang="en-US" sz="80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20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Teaching goals (all modules):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First steps to learn the topic is taken.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Basic concepts are understood -&gt;just enough to keep learning from online sources.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Everybody learns in the workshop, also trainers.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This is a teaching “Minimal Viable Product”</a:t>
                      </a:r>
                    </a:p>
                  </a:txBody>
                  <a:tcPr marL="91392" marR="91392" marT="45696" marB="45696"/>
                </a:tc>
                <a:tc rowSpan="3"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200" b="0" i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1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Handling of questions: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understanding questions ask right away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major problems go to separate helpline Teams meeting: one of the teachers will join you as a coach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Expert discussions moved to break or afterwards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200" b="0" i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1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With a wide range of participant’s knowledge: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Target speed is for 20% too fast / for 50% too slow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200" b="0" i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1605190780"/>
                  </a:ext>
                </a:extLst>
              </a:tr>
              <a:tr h="1188101">
                <a:tc>
                  <a:txBody>
                    <a:bodyPr/>
                    <a:lstStyle/>
                    <a:p>
                      <a:r>
                        <a:rPr lang="de-DE" sz="1400" b="1"/>
                        <a:t>DS2 Python: Pandas and </a:t>
                      </a:r>
                      <a:r>
                        <a:rPr lang="de-DE" sz="1400" b="1" err="1"/>
                        <a:t>Seaborn</a:t>
                      </a:r>
                      <a:endParaRPr lang="de-DE" sz="1400" b="1"/>
                    </a:p>
                    <a:p>
                      <a:endParaRPr lang="en-US" sz="1400" b="1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Recap</a:t>
                      </a:r>
                    </a:p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Handling Nans</a:t>
                      </a:r>
                    </a:p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Resample and Fill</a:t>
                      </a:r>
                    </a:p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Calculation with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dataframes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PickleFormat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Connecting </a:t>
                      </a:r>
                      <a:r>
                        <a:rPr lang="en-US" sz="1200" kern="1200" noProof="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dataframes</a:t>
                      </a:r>
                      <a:endParaRPr lang="en-US" sz="1200" kern="1200" noProof="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 Visualization with Seaborn</a:t>
                      </a:r>
                      <a:endParaRPr lang="en-US" sz="12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392" marR="91392" marT="45696" marB="45696"/>
                </a:tc>
                <a:tc vMerge="1">
                  <a:txBody>
                    <a:bodyPr/>
                    <a:lstStyle/>
                    <a:p>
                      <a:pPr marL="179388" indent="-179388">
                        <a:buFont typeface="Arial" panose="020B0604020202020204" pitchFamily="34" charset="0"/>
                        <a:buChar char="•"/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476289"/>
                  </a:ext>
                </a:extLst>
              </a:tr>
              <a:tr h="1386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/>
                        <a:t>DS 3 Data Pulling in Energy AI</a:t>
                      </a:r>
                      <a:endParaRPr lang="de-DE" sz="1400" b="1" dirty="0"/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Intro Data Pulling</a:t>
                      </a:r>
                    </a:p>
                    <a:p>
                      <a:pPr marL="179388" indent="-179388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Time Interval</a:t>
                      </a:r>
                    </a:p>
                    <a:p>
                      <a:pPr marL="179388" indent="-179388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Plants, Units and Signals</a:t>
                      </a:r>
                    </a:p>
                    <a:p>
                      <a:pPr marL="179388" indent="-179388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Period, Aggregation</a:t>
                      </a:r>
                    </a:p>
                    <a:p>
                      <a:pPr marL="179388" indent="-179388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Fill, Thresholds,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Poststresholds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179388" indent="-179388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Plotting with Seaborn (cont.)</a:t>
                      </a:r>
                    </a:p>
                    <a:p>
                      <a:pPr marL="179388" indent="-179388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Examples</a:t>
                      </a:r>
                    </a:p>
                  </a:txBody>
                  <a:tcPr marL="68544" marR="68544" marT="0" marB="0"/>
                </a:tc>
                <a:tc vMerge="1">
                  <a:txBody>
                    <a:bodyPr/>
                    <a:lstStyle/>
                    <a:p>
                      <a:pPr marL="179388" indent="-179388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0633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D373D40-CE48-4397-8B65-7D2F1BE3D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308" y="4621101"/>
            <a:ext cx="2575891" cy="1638784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9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00FC-F6FA-442A-B717-9468BF7A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noProof="0"/>
              <a:t>Our Focus in the Digitalization World is Data Science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C27725D-D437-4821-9504-6CB88F6AD93F}"/>
              </a:ext>
            </a:extLst>
          </p:cNvPr>
          <p:cNvSpPr txBox="1">
            <a:spLocks/>
          </p:cNvSpPr>
          <p:nvPr/>
        </p:nvSpPr>
        <p:spPr bwMode="auto">
          <a:xfrm>
            <a:off x="626786" y="5794768"/>
            <a:ext cx="11082914" cy="39579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179906" tIns="431775" rIns="179906" bIns="431775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algn="ctr"/>
            <a:r>
              <a:rPr lang="en-US" sz="1799" dirty="0"/>
              <a:t>Of course everybody needs a bit of both data types, but without focusing, no one gets anywhere…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4B8FF6A-C0B3-4FB7-941F-D5825247317C}"/>
              </a:ext>
            </a:extLst>
          </p:cNvPr>
          <p:cNvGrpSpPr/>
          <p:nvPr/>
        </p:nvGrpSpPr>
        <p:grpSpPr>
          <a:xfrm>
            <a:off x="626787" y="2097545"/>
            <a:ext cx="5325226" cy="3541511"/>
            <a:chOff x="627063" y="2826270"/>
            <a:chExt cx="11088685" cy="201600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446252E-1AF3-464D-B68B-62212512A01D}"/>
                </a:ext>
              </a:extLst>
            </p:cNvPr>
            <p:cNvSpPr/>
            <p:nvPr/>
          </p:nvSpPr>
          <p:spPr bwMode="auto">
            <a:xfrm>
              <a:off x="627063" y="2826272"/>
              <a:ext cx="11088685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7944" tIns="53972" rIns="107944" bIns="53972" numCol="1" spcCol="72000" rtlCol="0" anchor="t">
              <a:normAutofit/>
            </a:bodyPr>
            <a:lstStyle/>
            <a:p>
              <a:pPr marL="285607" indent="-28560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sz="1599" dirty="0"/>
            </a:p>
            <a:p>
              <a:pPr>
                <a:spcBef>
                  <a:spcPts val="600"/>
                </a:spcBef>
              </a:pPr>
              <a:endParaRPr lang="en-US" sz="1599" dirty="0"/>
            </a:p>
            <a:p>
              <a:pPr>
                <a:spcBef>
                  <a:spcPts val="600"/>
                </a:spcBef>
              </a:pPr>
              <a:endParaRPr lang="en-US" sz="200" dirty="0"/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399" dirty="0"/>
                <a:t>Focus on quantitative data</a:t>
              </a:r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399" dirty="0"/>
            </a:p>
            <a:p>
              <a:pPr>
                <a:lnSpc>
                  <a:spcPct val="150000"/>
                </a:lnSpc>
              </a:pPr>
              <a:r>
                <a:rPr lang="en-US" sz="1399" dirty="0"/>
                <a:t>For Example:</a:t>
              </a:r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399" dirty="0"/>
                <a:t>Power plant sensor data</a:t>
              </a:r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399" dirty="0"/>
                <a:t>Manufacturing data</a:t>
              </a:r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399" dirty="0"/>
                <a:t>Component design analysis data (FE, CFD, CHT, …)</a:t>
              </a:r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399" dirty="0"/>
                <a:t>Test rig data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endParaRPr lang="de-DE" sz="1199" b="1" dirty="0">
                <a:ea typeface="Arial Unicode MS" panose="020B0604020202020204" pitchFamily="34" charset="-128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C37B771-14D1-4729-960B-C96CBE644CD2}"/>
                </a:ext>
              </a:extLst>
            </p:cNvPr>
            <p:cNvSpPr/>
            <p:nvPr/>
          </p:nvSpPr>
          <p:spPr bwMode="auto">
            <a:xfrm>
              <a:off x="627063" y="2826270"/>
              <a:ext cx="11088685" cy="3600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799" b="1">
                  <a:solidFill>
                    <a:schemeClr val="bg1"/>
                  </a:solidFill>
                  <a:ea typeface="Arial Unicode MS" panose="020B0604020202020204" pitchFamily="34" charset="-128"/>
                </a:rPr>
                <a:t>Data Science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D5B835A-FC4F-4401-9970-87D91C2C8FCA}"/>
              </a:ext>
            </a:extLst>
          </p:cNvPr>
          <p:cNvGrpSpPr/>
          <p:nvPr/>
        </p:nvGrpSpPr>
        <p:grpSpPr>
          <a:xfrm>
            <a:off x="6386629" y="2097546"/>
            <a:ext cx="5325226" cy="3541515"/>
            <a:chOff x="627063" y="2826270"/>
            <a:chExt cx="11106065" cy="2016002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67B9CE3-A83A-4E32-95E8-559D50F30E19}"/>
                </a:ext>
              </a:extLst>
            </p:cNvPr>
            <p:cNvSpPr/>
            <p:nvPr/>
          </p:nvSpPr>
          <p:spPr bwMode="auto">
            <a:xfrm>
              <a:off x="627063" y="2826272"/>
              <a:ext cx="11106065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7944" tIns="53972" rIns="107944" bIns="53972" numCol="1" spcCol="72000" rtlCol="0" anchor="t">
              <a:normAutofit/>
            </a:bodyPr>
            <a:lstStyle/>
            <a:p>
              <a:pPr marL="285607" indent="-28560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sz="1599" dirty="0"/>
            </a:p>
            <a:p>
              <a:pPr>
                <a:spcBef>
                  <a:spcPts val="600"/>
                </a:spcBef>
              </a:pPr>
              <a:endParaRPr lang="en-US" sz="1599" dirty="0"/>
            </a:p>
            <a:p>
              <a:pPr marL="285607" indent="-285607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sz="200" dirty="0"/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399" dirty="0"/>
                <a:t>Focus on qualitative data</a:t>
              </a:r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399" dirty="0"/>
            </a:p>
            <a:p>
              <a:pPr>
                <a:lnSpc>
                  <a:spcPct val="150000"/>
                </a:lnSpc>
              </a:pPr>
              <a:r>
                <a:rPr lang="en-US" sz="1399" dirty="0"/>
                <a:t>For Example:</a:t>
              </a:r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399" dirty="0"/>
                <a:t>Manufacturing and supply data in SAP</a:t>
              </a:r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399" dirty="0"/>
                <a:t>Qualitative fleet data (Fleet Intelligence)</a:t>
              </a:r>
            </a:p>
            <a:p>
              <a:pPr marL="285607" indent="-285607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399" dirty="0"/>
                <a:t>PCM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endParaRPr lang="de-DE" sz="1199" b="1" dirty="0">
                <a:ea typeface="Arial Unicode MS" panose="020B0604020202020204" pitchFamily="34" charset="-128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6CD7FE6-6492-45BC-87FA-D77CE9BC8328}"/>
                </a:ext>
              </a:extLst>
            </p:cNvPr>
            <p:cNvSpPr/>
            <p:nvPr/>
          </p:nvSpPr>
          <p:spPr bwMode="auto">
            <a:xfrm>
              <a:off x="627063" y="2826270"/>
              <a:ext cx="11088685" cy="3600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</a:pPr>
              <a:r>
                <a:rPr lang="en-US" sz="1799" b="1">
                  <a:solidFill>
                    <a:schemeClr val="bg1"/>
                  </a:solidFill>
                  <a:ea typeface="Arial Unicode MS" panose="020B0604020202020204" pitchFamily="34" charset="-128"/>
                </a:rPr>
                <a:t>Business Intelligence</a:t>
              </a:r>
            </a:p>
          </p:txBody>
        </p:sp>
      </p:grp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87CB8749-9249-4542-957A-06B957381046}"/>
              </a:ext>
            </a:extLst>
          </p:cNvPr>
          <p:cNvSpPr/>
          <p:nvPr/>
        </p:nvSpPr>
        <p:spPr bwMode="auto">
          <a:xfrm>
            <a:off x="1022079" y="1218944"/>
            <a:ext cx="4783294" cy="827661"/>
          </a:xfrm>
          <a:prstGeom prst="downArrow">
            <a:avLst>
              <a:gd name="adj1" fmla="val 57065"/>
              <a:gd name="adj2" fmla="val 50000"/>
            </a:avLst>
          </a:prstGeom>
          <a:solidFill>
            <a:srgbClr val="EB780A"/>
          </a:solidFill>
          <a:ln>
            <a:solidFill>
              <a:schemeClr val="accent1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799">
                <a:ea typeface="Arial Unicode MS" panose="020B0604020202020204" pitchFamily="34" charset="-128"/>
                <a:cs typeface="Arial Unicode MS" panose="020B0604020202020204" pitchFamily="34" charset="-128"/>
              </a:rPr>
              <a:t>Our Focus</a:t>
            </a:r>
          </a:p>
        </p:txBody>
      </p:sp>
    </p:spTree>
    <p:extLst>
      <p:ext uri="{BB962C8B-B14F-4D97-AF65-F5344CB8AC3E}">
        <p14:creationId xmlns:p14="http://schemas.microsoft.com/office/powerpoint/2010/main" val="405664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D52DA-7508-4AB4-9AD6-884B6B4B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noProof="0"/>
              <a:t>Definition Data Science</a:t>
            </a:r>
            <a:br>
              <a:rPr lang="en-US" noProof="0"/>
            </a:br>
            <a:endParaRPr lang="en-US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0CB79D-10B0-4000-B950-5CD065CECD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0461" y="1466582"/>
            <a:ext cx="6251575" cy="2714625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noProof="0" dirty="0"/>
              <a:t>Data science is a multi-disciplinary field that uses scientific methods, processes, algorithms and systems to extract knowledge and insights from structured and unstructured data. </a:t>
            </a:r>
            <a:r>
              <a:rPr lang="en-US" baseline="30000" noProof="0" dirty="0"/>
              <a:t>[1]</a:t>
            </a:r>
          </a:p>
          <a:p>
            <a:pPr>
              <a:spcBef>
                <a:spcPts val="600"/>
              </a:spcBef>
            </a:pPr>
            <a:endParaRPr lang="en-US" baseline="30000" noProof="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594B-020C-4BF6-B8B1-141479724EA5}"/>
              </a:ext>
            </a:extLst>
          </p:cNvPr>
          <p:cNvGrpSpPr/>
          <p:nvPr/>
        </p:nvGrpSpPr>
        <p:grpSpPr>
          <a:xfrm>
            <a:off x="7175558" y="1953604"/>
            <a:ext cx="3887233" cy="3380971"/>
            <a:chOff x="5847147" y="941422"/>
            <a:chExt cx="4950866" cy="479183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A5177FB9-F4CF-44E8-9D6C-EE6007D731FA}"/>
                </a:ext>
              </a:extLst>
            </p:cNvPr>
            <p:cNvSpPr/>
            <p:nvPr/>
          </p:nvSpPr>
          <p:spPr bwMode="auto">
            <a:xfrm>
              <a:off x="5847147" y="944461"/>
              <a:ext cx="3420000" cy="3384000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AFA4F16-D498-461F-8B64-8242DFDF77AE}"/>
                </a:ext>
              </a:extLst>
            </p:cNvPr>
            <p:cNvSpPr/>
            <p:nvPr/>
          </p:nvSpPr>
          <p:spPr bwMode="auto">
            <a:xfrm>
              <a:off x="7378013" y="941422"/>
              <a:ext cx="3420000" cy="3384000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D409DF1-6511-4085-986A-33ABC3E9F550}"/>
                </a:ext>
              </a:extLst>
            </p:cNvPr>
            <p:cNvSpPr/>
            <p:nvPr/>
          </p:nvSpPr>
          <p:spPr bwMode="auto">
            <a:xfrm>
              <a:off x="6612580" y="2349256"/>
              <a:ext cx="3420000" cy="3384000"/>
            </a:xfrm>
            <a:prstGeom prst="ellipse">
              <a:avLst/>
            </a:prstGeom>
            <a:solidFill>
              <a:schemeClr val="accent2">
                <a:alpha val="29000"/>
              </a:schemeClr>
            </a:solidFill>
            <a:ln>
              <a:noFill/>
            </a:ln>
            <a:effectLst/>
          </p:spPr>
          <p:txBody>
            <a:bodyPr wrap="square" lIns="107944" tIns="53972" rIns="107944" bIns="53972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C1C3D27-3C89-4901-AAF3-D2F845E40426}"/>
                </a:ext>
              </a:extLst>
            </p:cNvPr>
            <p:cNvSpPr txBox="1"/>
            <p:nvPr/>
          </p:nvSpPr>
          <p:spPr>
            <a:xfrm>
              <a:off x="6239348" y="2098188"/>
              <a:ext cx="1073667" cy="3240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199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Math, Stats, Algorithms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37BC11B-F7DD-4124-A3FF-D2998A12B2B0}"/>
                </a:ext>
              </a:extLst>
            </p:cNvPr>
            <p:cNvSpPr txBox="1"/>
            <p:nvPr/>
          </p:nvSpPr>
          <p:spPr>
            <a:xfrm>
              <a:off x="7621694" y="4547087"/>
              <a:ext cx="1401767" cy="3240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199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Data Communication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73F2FCB-A999-4CEA-8440-1910D0A1CD00}"/>
                </a:ext>
              </a:extLst>
            </p:cNvPr>
            <p:cNvSpPr txBox="1"/>
            <p:nvPr/>
          </p:nvSpPr>
          <p:spPr>
            <a:xfrm>
              <a:off x="9391566" y="2098188"/>
              <a:ext cx="1114222" cy="3240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199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Software Engineering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13B624F-882F-49DE-B493-F11BF3358803}"/>
                </a:ext>
              </a:extLst>
            </p:cNvPr>
            <p:cNvSpPr txBox="1"/>
            <p:nvPr/>
          </p:nvSpPr>
          <p:spPr>
            <a:xfrm>
              <a:off x="6677657" y="3701569"/>
              <a:ext cx="1105166" cy="3240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199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Data Analyst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F4F9193-9E54-4EAE-8B3A-F5217D0ACAE3}"/>
                </a:ext>
              </a:extLst>
            </p:cNvPr>
            <p:cNvSpPr txBox="1"/>
            <p:nvPr/>
          </p:nvSpPr>
          <p:spPr>
            <a:xfrm>
              <a:off x="7865379" y="1737669"/>
              <a:ext cx="914400" cy="3240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199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Data Engineer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68FBC5C-73AB-48CF-B804-CB54D2A3DBCB}"/>
                </a:ext>
              </a:extLst>
            </p:cNvPr>
            <p:cNvSpPr txBox="1"/>
            <p:nvPr/>
          </p:nvSpPr>
          <p:spPr>
            <a:xfrm>
              <a:off x="7488535" y="2946665"/>
              <a:ext cx="1668085" cy="3240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199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Data Scientist</a:t>
              </a:r>
            </a:p>
          </p:txBody>
        </p:sp>
      </p:grpSp>
      <p:sp>
        <p:nvSpPr>
          <p:cNvPr id="17" name="Titel 1">
            <a:extLst>
              <a:ext uri="{FF2B5EF4-FFF2-40B4-BE49-F238E27FC236}">
                <a16:creationId xmlns:a16="http://schemas.microsoft.com/office/drawing/2014/main" id="{65246779-6C00-405A-9480-668B78EA6A81}"/>
              </a:ext>
            </a:extLst>
          </p:cNvPr>
          <p:cNvSpPr txBox="1">
            <a:spLocks/>
          </p:cNvSpPr>
          <p:nvPr/>
        </p:nvSpPr>
        <p:spPr bwMode="auto">
          <a:xfrm>
            <a:off x="629069" y="5613681"/>
            <a:ext cx="11082914" cy="5768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179906" tIns="431775" rIns="179906" bIns="431775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algn="ctr"/>
            <a:r>
              <a:rPr lang="en-US" sz="1799" kern="0" dirty="0"/>
              <a:t>Data science includes “new” (Machine Learning) and “old” (conventional analytics).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EFE104-AA26-437F-A43C-E93800614642}"/>
              </a:ext>
            </a:extLst>
          </p:cNvPr>
          <p:cNvSpPr txBox="1"/>
          <p:nvPr/>
        </p:nvSpPr>
        <p:spPr>
          <a:xfrm>
            <a:off x="1620253" y="6237241"/>
            <a:ext cx="8084429" cy="2345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799" baseline="30000"/>
              <a:t>[1] en.wikipedia.org/wiki/Data_science</a:t>
            </a:r>
          </a:p>
          <a:p>
            <a:pPr>
              <a:lnSpc>
                <a:spcPct val="110000"/>
              </a:lnSpc>
            </a:pPr>
            <a:endParaRPr lang="en-US" sz="1199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37EE0CD-E9E6-4235-8511-96FE699E16C5}"/>
              </a:ext>
            </a:extLst>
          </p:cNvPr>
          <p:cNvSpPr/>
          <p:nvPr/>
        </p:nvSpPr>
        <p:spPr bwMode="auto">
          <a:xfrm>
            <a:off x="6976007" y="1455072"/>
            <a:ext cx="4337856" cy="3987459"/>
          </a:xfrm>
          <a:prstGeom prst="rect">
            <a:avLst/>
          </a:prstGeom>
          <a:noFill/>
          <a:ln>
            <a:solidFill>
              <a:srgbClr val="00646E"/>
            </a:solidFill>
          </a:ln>
          <a:effectLst/>
        </p:spPr>
        <p:txBody>
          <a:bodyPr wrap="square" lIns="107944" tIns="53972" rIns="107944" bIns="53972" numCol="1" spcCol="72000" rtlCol="0" anchor="t">
            <a:noAutofit/>
          </a:bodyPr>
          <a:lstStyle/>
          <a:p>
            <a:pPr algn="ctr">
              <a:lnSpc>
                <a:spcPct val="110000"/>
              </a:lnSpc>
            </a:pPr>
            <a:endParaRPr lang="en-US" sz="800">
              <a:ea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</a:pPr>
            <a:r>
              <a:rPr lang="en-US" sz="1199">
                <a:ea typeface="Arial Unicode MS" panose="020B0604020202020204" pitchFamily="34" charset="-128"/>
              </a:rPr>
              <a:t>Technical Domain Knowhow</a:t>
            </a:r>
          </a:p>
        </p:txBody>
      </p:sp>
    </p:spTree>
    <p:extLst>
      <p:ext uri="{BB962C8B-B14F-4D97-AF65-F5344CB8AC3E}">
        <p14:creationId xmlns:p14="http://schemas.microsoft.com/office/powerpoint/2010/main" val="167455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69ADF-86A2-4CF2-9342-2ACBFEF20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Python -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304250-495F-4FF4-9C0C-A1F75A96AC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9452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IAAAAAAAAAAwAAAAMAAAAA/////wQAJwwAAAAAAAAAAAAAIAD///////////////8AAAD///////////////8DAAAAAgD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EAP///////wQAAAACABAACxz4tEHyblxDjrsXiAnf5CoFAAAAAAADAAAAAAADAAAAAwADAAAAAAD///////8DAAAAAAD///////8DAAAAAAD///////8DAAEA////////BAAAAAMAEAALuzoq6i1+hEeHQahKXA5K+g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PwLAAAAAAAAAAAAACAB////////////////AAAA////////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wEDAAAAAgD///////8aAAZMaW5rZWRTaGFwZXNEYXRhUHJvcGVydHlfMAUAAAAAAAQAAAADAAQAAAABAAQAAAADAP///////wQAAAADAP///////wMAAwEDAAAAAwD///////8lAAZMaW5rZWRTaGFwZVByZXNlbnRhdGlvblNldHRpbmdzRGF0YV8wBQAAAAE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Bz4tEHyblxDjrsXiAnf5CoDRGF0YQAbAAAABExpbmtlZFNoYXBlRGF0YQAFAAAAAAACTmFtZQAZAAAATGlua2VkU2hhcGVzRGF0YVByb3BlcnR5ABBWZXJzaW9uAAAAAAAJTGFzdFdyaXRlAIHthTp7AQAAAAEA/////50AnQAAAAVfaWQAEAAAAAS7OirqLX6ER4dBqEpcDkr6A0RhdGEAKgAAAAhQcmVzZW50YXRpb25TY2FubmVkRm9yTGlua2VkU2hhcGVzAAEAAk5hbWUAJAAAAExpbmtlZFNoYXBlUHJlc2VudGF0aW9uU2V0dGluZ3NEYXRhABBWZXJzaW9uAAAAAAAJTGFzdFdyaXRlAB7uhTp7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Energy">
  <a:themeElements>
    <a:clrScheme name="Siemens Energy">
      <a:dk1>
        <a:srgbClr val="1B1534"/>
      </a:dk1>
      <a:lt1>
        <a:sysClr val="window" lastClr="FFFFFF"/>
      </a:lt1>
      <a:dk2>
        <a:srgbClr val="1B1534"/>
      </a:dk2>
      <a:lt2>
        <a:srgbClr val="D7E4EE"/>
      </a:lt2>
      <a:accent1>
        <a:srgbClr val="D7E4EE"/>
      </a:accent1>
      <a:accent2>
        <a:srgbClr val="4D217A"/>
      </a:accent2>
      <a:accent3>
        <a:srgbClr val="8A00E5"/>
      </a:accent3>
      <a:accent4>
        <a:srgbClr val="009999"/>
      </a:accent4>
      <a:accent5>
        <a:srgbClr val="F6E600"/>
      </a:accent5>
      <a:accent6>
        <a:srgbClr val="7B919D"/>
      </a:accent6>
      <a:hlink>
        <a:srgbClr val="4D217A"/>
      </a:hlink>
      <a:folHlink>
        <a:srgbClr val="7B919D"/>
      </a:folHlink>
    </a:clrScheme>
    <a:fontScheme name="Siemens Energ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0" tIns="0" rIns="0" bIns="0"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gradFill>
            <a:gsLst>
              <a:gs pos="0">
                <a:schemeClr val="tx1"/>
              </a:gs>
              <a:gs pos="100000">
                <a:schemeClr val="tx1">
                  <a:alpha val="5000"/>
                </a:schemeClr>
              </a:gs>
            </a:gsLst>
            <a:lin ang="0" scaled="0"/>
          </a:gra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custClrLst>
    <a:custClr name="SE Brown 1">
      <a:srgbClr val="CFC0BE"/>
    </a:custClr>
    <a:custClr name="SE Brown 3">
      <a:srgbClr val="8F7C7A"/>
    </a:custClr>
    <a:custClr name="SE Gray 1">
      <a:srgbClr val="D7E4EE"/>
    </a:custClr>
    <a:custClr name="SE Gray 3">
      <a:srgbClr val="96B0C0"/>
    </a:custClr>
    <a:custClr name="SE Green 1">
      <a:srgbClr val="00FD79"/>
    </a:custClr>
    <a:custClr name="SE Green 3">
      <a:srgbClr val="27B66D"/>
    </a:custClr>
    <a:custClr name="SE Blue 1">
      <a:srgbClr val="6ADDFF"/>
    </a:custClr>
    <a:custClr name="SE Blue 3">
      <a:srgbClr val="0084E1"/>
    </a:custClr>
    <a:custClr name="SE Yellow 1">
      <a:srgbClr val="FFF91F"/>
    </a:custClr>
    <a:custClr name="SE Yellow 3">
      <a:srgbClr val="E2D000"/>
    </a:custClr>
    <a:custClr name="SE Brown 2">
      <a:srgbClr val="AF9E9C"/>
    </a:custClr>
    <a:custClr name="SE Brown 4">
      <a:srgbClr val="7D6766"/>
    </a:custClr>
    <a:custClr name="SE Gray 2">
      <a:srgbClr val="B8CEDB"/>
    </a:custClr>
    <a:custClr name="SE Gray 4">
      <a:srgbClr val="7B919D"/>
    </a:custClr>
    <a:custClr name="SE Green 2">
      <a:srgbClr val="14DA79"/>
    </a:custClr>
    <a:custClr name="SE Green 4">
      <a:srgbClr val="009B55"/>
    </a:custClr>
    <a:custClr name="SE Blue 2">
      <a:srgbClr val="21C0FF"/>
    </a:custClr>
    <a:custClr name="SE Blue 4">
      <a:srgbClr val="0057C6"/>
    </a:custClr>
    <a:custClr name="SE Yellow 2">
      <a:srgbClr val="F6E600"/>
    </a:custClr>
    <a:custClr name="SE Yellow 4">
      <a:srgbClr val="C6AE00"/>
    </a:custClr>
  </a:custClrLst>
</a:theme>
</file>

<file path=ppt/theme/theme2.xml><?xml version="1.0" encoding="utf-8"?>
<a:theme xmlns:a="http://schemas.openxmlformats.org/drawingml/2006/main" name="Siemens Energy">
  <a:themeElements>
    <a:clrScheme name="Siemens Energy">
      <a:dk1>
        <a:srgbClr val="1B1534"/>
      </a:dk1>
      <a:lt1>
        <a:sysClr val="window" lastClr="FFFFFF"/>
      </a:lt1>
      <a:dk2>
        <a:srgbClr val="1B1534"/>
      </a:dk2>
      <a:lt2>
        <a:srgbClr val="D7E4EE"/>
      </a:lt2>
      <a:accent1>
        <a:srgbClr val="D7E4EE"/>
      </a:accent1>
      <a:accent2>
        <a:srgbClr val="4D217A"/>
      </a:accent2>
      <a:accent3>
        <a:srgbClr val="8A00E5"/>
      </a:accent3>
      <a:accent4>
        <a:srgbClr val="009999"/>
      </a:accent4>
      <a:accent5>
        <a:srgbClr val="F6E600"/>
      </a:accent5>
      <a:accent6>
        <a:srgbClr val="7B919D"/>
      </a:accent6>
      <a:hlink>
        <a:srgbClr val="8A00E5"/>
      </a:hlink>
      <a:folHlink>
        <a:srgbClr val="7B919D"/>
      </a:folHlink>
    </a:clrScheme>
    <a:fontScheme name="Siemens Energ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emens Energy">
  <a:themeElements>
    <a:clrScheme name="Siemens Energy">
      <a:dk1>
        <a:srgbClr val="1B1534"/>
      </a:dk1>
      <a:lt1>
        <a:sysClr val="window" lastClr="FFFFFF"/>
      </a:lt1>
      <a:dk2>
        <a:srgbClr val="1B1534"/>
      </a:dk2>
      <a:lt2>
        <a:srgbClr val="D7E4EE"/>
      </a:lt2>
      <a:accent1>
        <a:srgbClr val="D7E4EE"/>
      </a:accent1>
      <a:accent2>
        <a:srgbClr val="4D217A"/>
      </a:accent2>
      <a:accent3>
        <a:srgbClr val="8A00E5"/>
      </a:accent3>
      <a:accent4>
        <a:srgbClr val="009999"/>
      </a:accent4>
      <a:accent5>
        <a:srgbClr val="F6E600"/>
      </a:accent5>
      <a:accent6>
        <a:srgbClr val="7B919D"/>
      </a:accent6>
      <a:hlink>
        <a:srgbClr val="8A00E5"/>
      </a:hlink>
      <a:folHlink>
        <a:srgbClr val="7B919D"/>
      </a:folHlink>
    </a:clrScheme>
    <a:fontScheme name="Siemens Energ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DA0113E919E49B27EBFC36B4F703F" ma:contentTypeVersion="19" ma:contentTypeDescription="Create a new document." ma:contentTypeScope="" ma:versionID="18d719d8b75d4b7aea09c29290e06b36">
  <xsd:schema xmlns:xsd="http://www.w3.org/2001/XMLSchema" xmlns:xs="http://www.w3.org/2001/XMLSchema" xmlns:p="http://schemas.microsoft.com/office/2006/metadata/properties" xmlns:ns2="e7df13b5-889b-49f9-a2b5-b42fba7d0441" xmlns:ns3="a93cb299-8a53-44d8-a5b0-b81a75ad59d2" targetNamespace="http://schemas.microsoft.com/office/2006/metadata/properties" ma:root="true" ma:fieldsID="2d623910483b6c41f71fdefa50ab360f" ns2:_="" ns3:_="">
    <xsd:import namespace="e7df13b5-889b-49f9-a2b5-b42fba7d0441"/>
    <xsd:import namespace="a93cb299-8a53-44d8-a5b0-b81a75ad59d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f13b5-889b-49f9-a2b5-b42fba7d044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cb299-8a53-44d8-a5b0-b81a75ad59d2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7df13b5-889b-49f9-a2b5-b42fba7d0441">D53UQQUE5HZ6-1200229289-94</_dlc_DocId>
    <_dlc_DocIdUrl xmlns="e7df13b5-889b-49f9-a2b5-b42fba7d0441">
      <Url>https://siemensenergyag.sharepoint.com/teams/P0002338_1/_layouts/15/DocIdRedir.aspx?ID=D53UQQUE5HZ6-1200229289-94</Url>
      <Description>D53UQQUE5HZ6-1200229289-94</Description>
    </_dlc_DocIdUrl>
  </documentManagement>
</p:properties>
</file>

<file path=customXml/itemProps1.xml><?xml version="1.0" encoding="utf-8"?>
<ds:datastoreItem xmlns:ds="http://schemas.openxmlformats.org/officeDocument/2006/customXml" ds:itemID="{1CC496A9-045A-4763-865B-AF25B0D3774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A92A05F-7F4F-4087-B357-A10638B3EA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df13b5-889b-49f9-a2b5-b42fba7d0441"/>
    <ds:schemaRef ds:uri="a93cb299-8a53-44d8-a5b0-b81a75ad59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E7C417-A924-40EF-BB1A-2C9EF9AA16F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FAC0069-6A07-4AE9-83A2-CCF2FCAC3C8F}">
  <ds:schemaRefs>
    <ds:schemaRef ds:uri="http://schemas.microsoft.com/office/2006/documentManagement/types"/>
    <ds:schemaRef ds:uri="a93cb299-8a53-44d8-a5b0-b81a75ad59d2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e7df13b5-889b-49f9-a2b5-b42fba7d0441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1676</Words>
  <Application>Microsoft Office PowerPoint</Application>
  <PresentationFormat>Breitbild</PresentationFormat>
  <Paragraphs>304</Paragraphs>
  <Slides>18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Courier New</vt:lpstr>
      <vt:lpstr>Siemens Sans</vt:lpstr>
      <vt:lpstr>Times New Roman</vt:lpstr>
      <vt:lpstr>Wingdings</vt:lpstr>
      <vt:lpstr>Siemens Energy</vt:lpstr>
      <vt:lpstr>Data Science Training Getting Started with Python &amp; NumPy </vt:lpstr>
      <vt:lpstr>This training was developed for you by  Data Science @ SE GP G QPI QM P Improvement Projects</vt:lpstr>
      <vt:lpstr>How This Training Works</vt:lpstr>
      <vt:lpstr>Introduction</vt:lpstr>
      <vt:lpstr>The training</vt:lpstr>
      <vt:lpstr>Goal Data Science Workshops: Basic understanding how to use Python and EnergyAI to access power plant data</vt:lpstr>
      <vt:lpstr>Our Focus in the Digitalization World is Data Science</vt:lpstr>
      <vt:lpstr>Definition Data Science </vt:lpstr>
      <vt:lpstr>Python - a short overview</vt:lpstr>
      <vt:lpstr>Basic Elements - Data Structures in Python (Grey), Numpy (Green) and Pandas (Orange)</vt:lpstr>
      <vt:lpstr>A Selection of Important Libraries in Python</vt:lpstr>
      <vt:lpstr>Overview: Essential Graphs of Seaborn</vt:lpstr>
      <vt:lpstr>If you want to use Python at SE after this class…</vt:lpstr>
      <vt:lpstr>The Classical Package for Python:  Anaconda (not an official SE-software for download, but often just downloaded anyway)</vt:lpstr>
      <vt:lpstr>A good and “correct” way around Anaconda at ES is EnergyAI: Apply at: https://energyai.siemens-energy.cloud/ For problems contact: contact@energyai.siemens-energy.cloud  </vt:lpstr>
      <vt:lpstr>Go to “Analyse”</vt:lpstr>
      <vt:lpstr>Analyse Layout</vt:lpstr>
      <vt:lpstr>First Steps – File System</vt:lpstr>
    </vt:vector>
  </TitlesOfParts>
  <Company>Siemens Gas and Power</Company>
  <LinksUpToDate>false</LinksUpToDate>
  <SharedDoc>false</SharedDoc>
  <HyperlinkBase>www.siemens-energy.com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Getting Started</dc:title>
  <dc:creator>Mazzotta, Tim (SE G QPI QM P)</dc:creator>
  <cp:keywords>C_Unrestricted</cp:keywords>
  <dc:description>July 2020
Version 1.1</dc:description>
  <cp:lastModifiedBy>Rainer Sawitzki</cp:lastModifiedBy>
  <cp:revision>4</cp:revision>
  <cp:lastPrinted>2021-10-12T08:47:25Z</cp:lastPrinted>
  <dcterms:created xsi:type="dcterms:W3CDTF">2020-03-05T14:43:26Z</dcterms:created>
  <dcterms:modified xsi:type="dcterms:W3CDTF">2022-03-23T13:35:55Z</dcterms:modified>
  <cp:contentStatus>Template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-1818858214</vt:i4>
  </property>
  <property fmtid="{D5CDD505-2E9C-101B-9397-08002B2CF9AE}" pid="3" name="_NewReviewCycle">
    <vt:lpwstr/>
  </property>
  <property fmtid="{D5CDD505-2E9C-101B-9397-08002B2CF9AE}" pid="4" name="_EmailSubject">
    <vt:lpwstr>Timeline for change over to new Siemens Energy design/Logo/etc.</vt:lpwstr>
  </property>
  <property fmtid="{D5CDD505-2E9C-101B-9397-08002B2CF9AE}" pid="5" name="_AuthorEmail">
    <vt:lpwstr>monika.butler@siemens.com</vt:lpwstr>
  </property>
  <property fmtid="{D5CDD505-2E9C-101B-9397-08002B2CF9AE}" pid="6" name="_AuthorEmailDisplayName">
    <vt:lpwstr>Butler, Monika (SE G QPI PI TIM FA)</vt:lpwstr>
  </property>
  <property fmtid="{D5CDD505-2E9C-101B-9397-08002B2CF9AE}" pid="7" name="Document Confidentiality">
    <vt:lpwstr>Unrestricted</vt:lpwstr>
  </property>
  <property fmtid="{D5CDD505-2E9C-101B-9397-08002B2CF9AE}" pid="8" name="sodocoClasLang">
    <vt:lpwstr>Unrestricted</vt:lpwstr>
  </property>
  <property fmtid="{D5CDD505-2E9C-101B-9397-08002B2CF9AE}" pid="9" name="sodocoClasLangId">
    <vt:i4>0</vt:i4>
  </property>
  <property fmtid="{D5CDD505-2E9C-101B-9397-08002B2CF9AE}" pid="10" name="sodocoClasId">
    <vt:i4>0</vt:i4>
  </property>
  <property fmtid="{D5CDD505-2E9C-101B-9397-08002B2CF9AE}" pid="11" name="ContentTypeId">
    <vt:lpwstr>0x010100397DA0113E919E49B27EBFC36B4F703F</vt:lpwstr>
  </property>
  <property fmtid="{D5CDD505-2E9C-101B-9397-08002B2CF9AE}" pid="12" name="Document_Confidentiality">
    <vt:lpwstr>Unrestricted</vt:lpwstr>
  </property>
  <property fmtid="{D5CDD505-2E9C-101B-9397-08002B2CF9AE}" pid="13" name="_dlc_DocIdItemGuid">
    <vt:lpwstr>ccf6258a-e863-4037-b358-2f27e4760c91</vt:lpwstr>
  </property>
</Properties>
</file>